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54"/>
  </p:notesMasterIdLst>
  <p:handoutMasterIdLst>
    <p:handoutMasterId r:id="rId55"/>
  </p:handoutMasterIdLst>
  <p:sldIdLst>
    <p:sldId id="305" r:id="rId5"/>
    <p:sldId id="306" r:id="rId6"/>
    <p:sldId id="346" r:id="rId7"/>
    <p:sldId id="347" r:id="rId8"/>
    <p:sldId id="348" r:id="rId9"/>
    <p:sldId id="309" r:id="rId10"/>
    <p:sldId id="330" r:id="rId11"/>
    <p:sldId id="307" r:id="rId12"/>
    <p:sldId id="308" r:id="rId13"/>
    <p:sldId id="331" r:id="rId14"/>
    <p:sldId id="310" r:id="rId15"/>
    <p:sldId id="311" r:id="rId16"/>
    <p:sldId id="312" r:id="rId17"/>
    <p:sldId id="313" r:id="rId18"/>
    <p:sldId id="314" r:id="rId19"/>
    <p:sldId id="315" r:id="rId20"/>
    <p:sldId id="316" r:id="rId21"/>
    <p:sldId id="317" r:id="rId22"/>
    <p:sldId id="318" r:id="rId23"/>
    <p:sldId id="319" r:id="rId24"/>
    <p:sldId id="321" r:id="rId25"/>
    <p:sldId id="320" r:id="rId26"/>
    <p:sldId id="322" r:id="rId27"/>
    <p:sldId id="323" r:id="rId28"/>
    <p:sldId id="324" r:id="rId29"/>
    <p:sldId id="325" r:id="rId30"/>
    <p:sldId id="333" r:id="rId31"/>
    <p:sldId id="332" r:id="rId32"/>
    <p:sldId id="341" r:id="rId33"/>
    <p:sldId id="342" r:id="rId34"/>
    <p:sldId id="343" r:id="rId35"/>
    <p:sldId id="326" r:id="rId36"/>
    <p:sldId id="334" r:id="rId37"/>
    <p:sldId id="335" r:id="rId38"/>
    <p:sldId id="336" r:id="rId39"/>
    <p:sldId id="337" r:id="rId40"/>
    <p:sldId id="338" r:id="rId41"/>
    <p:sldId id="339" r:id="rId42"/>
    <p:sldId id="340" r:id="rId43"/>
    <p:sldId id="349" r:id="rId44"/>
    <p:sldId id="350" r:id="rId45"/>
    <p:sldId id="351" r:id="rId46"/>
    <p:sldId id="352" r:id="rId47"/>
    <p:sldId id="353" r:id="rId48"/>
    <p:sldId id="354" r:id="rId49"/>
    <p:sldId id="327" r:id="rId50"/>
    <p:sldId id="344" r:id="rId51"/>
    <p:sldId id="345" r:id="rId52"/>
    <p:sldId id="328" r:id="rId53"/>
  </p:sldIdLst>
  <p:sldSz cx="9144000" cy="5143500" type="screen16x9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28">
          <p15:clr>
            <a:srgbClr val="A4A3A4"/>
          </p15:clr>
        </p15:guide>
        <p15:guide id="2" pos="550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BD1E20"/>
    <a:srgbClr val="DF4133"/>
    <a:srgbClr val="E73139"/>
    <a:srgbClr val="D22D32"/>
    <a:srgbClr val="7F7F7F"/>
    <a:srgbClr val="AF0819"/>
    <a:srgbClr val="BD0D22"/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041D30-4602-49E2-8999-1DD87C22B492}" v="118" dt="2020-03-24T08:56:23.3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1260" y="84"/>
      </p:cViewPr>
      <p:guideLst>
        <p:guide orient="horz" pos="2828"/>
        <p:guide pos="550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wok, Jeffrey" userId="fbec0761-eb99-44b1-8af3-ab907abe7c2d" providerId="ADAL" clId="{A1041D30-4602-49E2-8999-1DD87C22B492}"/>
    <pc:docChg chg="undo custSel addSld delSld modSld sldOrd">
      <pc:chgData name="Kwok, Jeffrey" userId="fbec0761-eb99-44b1-8af3-ab907abe7c2d" providerId="ADAL" clId="{A1041D30-4602-49E2-8999-1DD87C22B492}" dt="2020-03-24T08:56:23.325" v="1924"/>
      <pc:docMkLst>
        <pc:docMk/>
      </pc:docMkLst>
      <pc:sldChg chg="modSp">
        <pc:chgData name="Kwok, Jeffrey" userId="fbec0761-eb99-44b1-8af3-ab907abe7c2d" providerId="ADAL" clId="{A1041D30-4602-49E2-8999-1DD87C22B492}" dt="2020-03-24T08:38:20.179" v="1383" actId="20577"/>
        <pc:sldMkLst>
          <pc:docMk/>
          <pc:sldMk cId="1376176541" sldId="306"/>
        </pc:sldMkLst>
        <pc:spChg chg="mod">
          <ac:chgData name="Kwok, Jeffrey" userId="fbec0761-eb99-44b1-8af3-ab907abe7c2d" providerId="ADAL" clId="{A1041D30-4602-49E2-8999-1DD87C22B492}" dt="2020-03-24T08:38:20.179" v="1383" actId="20577"/>
          <ac:spMkLst>
            <pc:docMk/>
            <pc:sldMk cId="1376176541" sldId="306"/>
            <ac:spMk id="5" creationId="{AE5E3B33-FFC8-41A7-BF51-9BD6750D2600}"/>
          </ac:spMkLst>
        </pc:spChg>
      </pc:sldChg>
      <pc:sldChg chg="ord">
        <pc:chgData name="Kwok, Jeffrey" userId="fbec0761-eb99-44b1-8af3-ab907abe7c2d" providerId="ADAL" clId="{A1041D30-4602-49E2-8999-1DD87C22B492}" dt="2020-03-19T02:52:08.336" v="38"/>
        <pc:sldMkLst>
          <pc:docMk/>
          <pc:sldMk cId="3120699850" sldId="317"/>
        </pc:sldMkLst>
      </pc:sldChg>
      <pc:sldChg chg="addSp delSp modSp">
        <pc:chgData name="Kwok, Jeffrey" userId="fbec0761-eb99-44b1-8af3-ab907abe7c2d" providerId="ADAL" clId="{A1041D30-4602-49E2-8999-1DD87C22B492}" dt="2020-03-19T06:42:32.659" v="818"/>
        <pc:sldMkLst>
          <pc:docMk/>
          <pc:sldMk cId="2410691715" sldId="327"/>
        </pc:sldMkLst>
        <pc:spChg chg="mod">
          <ac:chgData name="Kwok, Jeffrey" userId="fbec0761-eb99-44b1-8af3-ab907abe7c2d" providerId="ADAL" clId="{A1041D30-4602-49E2-8999-1DD87C22B492}" dt="2020-03-19T06:42:19.807" v="816" actId="20577"/>
          <ac:spMkLst>
            <pc:docMk/>
            <pc:sldMk cId="2410691715" sldId="327"/>
            <ac:spMk id="7" creationId="{58786FBA-1CF1-48E5-92D3-D2F2D7575FEA}"/>
          </ac:spMkLst>
        </pc:spChg>
        <pc:spChg chg="add del">
          <ac:chgData name="Kwok, Jeffrey" userId="fbec0761-eb99-44b1-8af3-ab907abe7c2d" providerId="ADAL" clId="{A1041D30-4602-49E2-8999-1DD87C22B492}" dt="2020-03-19T06:42:32.659" v="818"/>
          <ac:spMkLst>
            <pc:docMk/>
            <pc:sldMk cId="2410691715" sldId="327"/>
            <ac:spMk id="8" creationId="{8C8FF9B7-E581-498B-A928-C88C57BA955C}"/>
          </ac:spMkLst>
        </pc:spChg>
      </pc:sldChg>
      <pc:sldChg chg="add del">
        <pc:chgData name="Kwok, Jeffrey" userId="fbec0761-eb99-44b1-8af3-ab907abe7c2d" providerId="ADAL" clId="{A1041D30-4602-49E2-8999-1DD87C22B492}" dt="2020-03-19T02:23:14.561" v="2" actId="2696"/>
        <pc:sldMkLst>
          <pc:docMk/>
          <pc:sldMk cId="437389064" sldId="329"/>
        </pc:sldMkLst>
      </pc:sldChg>
      <pc:sldChg chg="modSp add">
        <pc:chgData name="Kwok, Jeffrey" userId="fbec0761-eb99-44b1-8af3-ab907abe7c2d" providerId="ADAL" clId="{A1041D30-4602-49E2-8999-1DD87C22B492}" dt="2020-03-19T02:26:00.979" v="21" actId="113"/>
        <pc:sldMkLst>
          <pc:docMk/>
          <pc:sldMk cId="1771855297" sldId="330"/>
        </pc:sldMkLst>
        <pc:spChg chg="mod">
          <ac:chgData name="Kwok, Jeffrey" userId="fbec0761-eb99-44b1-8af3-ab907abe7c2d" providerId="ADAL" clId="{A1041D30-4602-49E2-8999-1DD87C22B492}" dt="2020-03-19T02:26:00.979" v="21" actId="113"/>
          <ac:spMkLst>
            <pc:docMk/>
            <pc:sldMk cId="1771855297" sldId="330"/>
            <ac:spMk id="5" creationId="{DA32AB43-5F25-4AB3-8EE3-71646CD1E2DE}"/>
          </ac:spMkLst>
        </pc:spChg>
      </pc:sldChg>
      <pc:sldChg chg="addSp delSp modSp add">
        <pc:chgData name="Kwok, Jeffrey" userId="fbec0761-eb99-44b1-8af3-ab907abe7c2d" providerId="ADAL" clId="{A1041D30-4602-49E2-8999-1DD87C22B492}" dt="2020-03-19T02:28:32.174" v="36" actId="1076"/>
        <pc:sldMkLst>
          <pc:docMk/>
          <pc:sldMk cId="283014999" sldId="331"/>
        </pc:sldMkLst>
        <pc:spChg chg="mod">
          <ac:chgData name="Kwok, Jeffrey" userId="fbec0761-eb99-44b1-8af3-ab907abe7c2d" providerId="ADAL" clId="{A1041D30-4602-49E2-8999-1DD87C22B492}" dt="2020-03-19T02:28:29.014" v="35" actId="1076"/>
          <ac:spMkLst>
            <pc:docMk/>
            <pc:sldMk cId="283014999" sldId="331"/>
            <ac:spMk id="8" creationId="{D72F7465-C124-4530-A494-BAA7833D7FCF}"/>
          </ac:spMkLst>
        </pc:spChg>
        <pc:picChg chg="del mod">
          <ac:chgData name="Kwok, Jeffrey" userId="fbec0761-eb99-44b1-8af3-ab907abe7c2d" providerId="ADAL" clId="{A1041D30-4602-49E2-8999-1DD87C22B492}" dt="2020-03-19T02:28:06.558" v="24" actId="478"/>
          <ac:picMkLst>
            <pc:docMk/>
            <pc:sldMk cId="283014999" sldId="331"/>
            <ac:picMk id="10" creationId="{C1BB4CC4-0A5F-4C60-A0DB-060E1D17D950}"/>
          </ac:picMkLst>
        </pc:picChg>
        <pc:picChg chg="add mod">
          <ac:chgData name="Kwok, Jeffrey" userId="fbec0761-eb99-44b1-8af3-ab907abe7c2d" providerId="ADAL" clId="{A1041D30-4602-49E2-8999-1DD87C22B492}" dt="2020-03-19T02:28:32.174" v="36" actId="1076"/>
          <ac:picMkLst>
            <pc:docMk/>
            <pc:sldMk cId="283014999" sldId="331"/>
            <ac:picMk id="1026" creationId="{9CC6EB64-F4E5-48DD-9439-C1D2D2630091}"/>
          </ac:picMkLst>
        </pc:picChg>
      </pc:sldChg>
      <pc:sldChg chg="addSp delSp modSp add del">
        <pc:chgData name="Kwok, Jeffrey" userId="fbec0761-eb99-44b1-8af3-ab907abe7c2d" providerId="ADAL" clId="{A1041D30-4602-49E2-8999-1DD87C22B492}" dt="2020-03-19T04:14:47.025" v="45" actId="2696"/>
        <pc:sldMkLst>
          <pc:docMk/>
          <pc:sldMk cId="863735630" sldId="332"/>
        </pc:sldMkLst>
        <pc:spChg chg="mod">
          <ac:chgData name="Kwok, Jeffrey" userId="fbec0761-eb99-44b1-8af3-ab907abe7c2d" providerId="ADAL" clId="{A1041D30-4602-49E2-8999-1DD87C22B492}" dt="2020-03-19T04:14:36.319" v="40" actId="27636"/>
          <ac:spMkLst>
            <pc:docMk/>
            <pc:sldMk cId="863735630" sldId="332"/>
            <ac:spMk id="7" creationId="{965C630E-8E1A-4174-BBC4-BB2410492E78}"/>
          </ac:spMkLst>
        </pc:spChg>
        <pc:spChg chg="del">
          <ac:chgData name="Kwok, Jeffrey" userId="fbec0761-eb99-44b1-8af3-ab907abe7c2d" providerId="ADAL" clId="{A1041D30-4602-49E2-8999-1DD87C22B492}" dt="2020-03-19T04:14:39.092" v="41" actId="478"/>
          <ac:spMkLst>
            <pc:docMk/>
            <pc:sldMk cId="863735630" sldId="332"/>
            <ac:spMk id="8" creationId="{1230F146-4385-4ADC-94B8-F10D77FBB86F}"/>
          </ac:spMkLst>
        </pc:spChg>
        <pc:picChg chg="add del mod">
          <ac:chgData name="Kwok, Jeffrey" userId="fbec0761-eb99-44b1-8af3-ab907abe7c2d" providerId="ADAL" clId="{A1041D30-4602-49E2-8999-1DD87C22B492}" dt="2020-03-19T04:14:43.558" v="44" actId="478"/>
          <ac:picMkLst>
            <pc:docMk/>
            <pc:sldMk cId="863735630" sldId="332"/>
            <ac:picMk id="1026" creationId="{F65F7EF3-2106-4388-86A9-F8192EA44350}"/>
          </ac:picMkLst>
        </pc:picChg>
      </pc:sldChg>
      <pc:sldChg chg="addSp delSp modSp add">
        <pc:chgData name="Kwok, Jeffrey" userId="fbec0761-eb99-44b1-8af3-ab907abe7c2d" providerId="ADAL" clId="{A1041D30-4602-49E2-8999-1DD87C22B492}" dt="2020-03-19T06:18:53.496" v="351" actId="12"/>
        <pc:sldMkLst>
          <pc:docMk/>
          <pc:sldMk cId="2797032314" sldId="332"/>
        </pc:sldMkLst>
        <pc:spChg chg="mod">
          <ac:chgData name="Kwok, Jeffrey" userId="fbec0761-eb99-44b1-8af3-ab907abe7c2d" providerId="ADAL" clId="{A1041D30-4602-49E2-8999-1DD87C22B492}" dt="2020-03-19T06:18:53.496" v="351" actId="12"/>
          <ac:spMkLst>
            <pc:docMk/>
            <pc:sldMk cId="2797032314" sldId="332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19T06:08:13.838" v="332" actId="20577"/>
          <ac:spMkLst>
            <pc:docMk/>
            <pc:sldMk cId="2797032314" sldId="332"/>
            <ac:spMk id="7" creationId="{6C8F6F82-7999-4EB8-AF75-73C1C4C5987C}"/>
          </ac:spMkLst>
        </pc:spChg>
        <pc:spChg chg="mod">
          <ac:chgData name="Kwok, Jeffrey" userId="fbec0761-eb99-44b1-8af3-ab907abe7c2d" providerId="ADAL" clId="{A1041D30-4602-49E2-8999-1DD87C22B492}" dt="2020-03-19T05:50:32.297" v="52" actId="20577"/>
          <ac:spMkLst>
            <pc:docMk/>
            <pc:sldMk cId="2797032314" sldId="332"/>
            <ac:spMk id="8" creationId="{BEF9D810-1A9E-49F5-A0FB-814995603F57}"/>
          </ac:spMkLst>
        </pc:spChg>
        <pc:spChg chg="add del mod">
          <ac:chgData name="Kwok, Jeffrey" userId="fbec0761-eb99-44b1-8af3-ab907abe7c2d" providerId="ADAL" clId="{A1041D30-4602-49E2-8999-1DD87C22B492}" dt="2020-03-19T06:07:14.493" v="285"/>
          <ac:spMkLst>
            <pc:docMk/>
            <pc:sldMk cId="2797032314" sldId="332"/>
            <ac:spMk id="9" creationId="{EF3F2ABE-F9FE-42D9-BF63-37A511A2A864}"/>
          </ac:spMkLst>
        </pc:spChg>
      </pc:sldChg>
      <pc:sldChg chg="addSp delSp modSp add ord">
        <pc:chgData name="Kwok, Jeffrey" userId="fbec0761-eb99-44b1-8af3-ab907abe7c2d" providerId="ADAL" clId="{A1041D30-4602-49E2-8999-1DD87C22B492}" dt="2020-03-19T06:08:07.333" v="311"/>
        <pc:sldMkLst>
          <pc:docMk/>
          <pc:sldMk cId="507292269" sldId="333"/>
        </pc:sldMkLst>
        <pc:spChg chg="mod">
          <ac:chgData name="Kwok, Jeffrey" userId="fbec0761-eb99-44b1-8af3-ab907abe7c2d" providerId="ADAL" clId="{A1041D30-4602-49E2-8999-1DD87C22B492}" dt="2020-03-19T06:07:46.519" v="307" actId="14100"/>
          <ac:spMkLst>
            <pc:docMk/>
            <pc:sldMk cId="507292269" sldId="333"/>
            <ac:spMk id="5" creationId="{7105CC32-A11C-490C-849C-28A943B84B94}"/>
          </ac:spMkLst>
        </pc:spChg>
        <pc:spChg chg="del mod">
          <ac:chgData name="Kwok, Jeffrey" userId="fbec0761-eb99-44b1-8af3-ab907abe7c2d" providerId="ADAL" clId="{A1041D30-4602-49E2-8999-1DD87C22B492}" dt="2020-03-19T06:08:03.745" v="309" actId="478"/>
          <ac:spMkLst>
            <pc:docMk/>
            <pc:sldMk cId="507292269" sldId="333"/>
            <ac:spMk id="7" creationId="{6C8F6F82-7999-4EB8-AF75-73C1C4C5987C}"/>
          </ac:spMkLst>
        </pc:spChg>
        <pc:spChg chg="add mod">
          <ac:chgData name="Kwok, Jeffrey" userId="fbec0761-eb99-44b1-8af3-ab907abe7c2d" providerId="ADAL" clId="{A1041D30-4602-49E2-8999-1DD87C22B492}" dt="2020-03-19T06:08:03.745" v="309" actId="478"/>
          <ac:spMkLst>
            <pc:docMk/>
            <pc:sldMk cId="507292269" sldId="333"/>
            <ac:spMk id="10" creationId="{7968D493-4F2C-4348-82C7-FA6812499606}"/>
          </ac:spMkLst>
        </pc:spChg>
        <pc:picChg chg="add mod">
          <ac:chgData name="Kwok, Jeffrey" userId="fbec0761-eb99-44b1-8af3-ab907abe7c2d" providerId="ADAL" clId="{A1041D30-4602-49E2-8999-1DD87C22B492}" dt="2020-03-19T06:07:47.521" v="308" actId="1076"/>
          <ac:picMkLst>
            <pc:docMk/>
            <pc:sldMk cId="507292269" sldId="333"/>
            <ac:picMk id="2050" creationId="{0726CA31-FE67-4965-A1D4-118F11D0F0A2}"/>
          </ac:picMkLst>
        </pc:picChg>
      </pc:sldChg>
      <pc:sldChg chg="addSp delSp modSp add">
        <pc:chgData name="Kwok, Jeffrey" userId="fbec0761-eb99-44b1-8af3-ab907abe7c2d" providerId="ADAL" clId="{A1041D30-4602-49E2-8999-1DD87C22B492}" dt="2020-03-19T06:20:25.507" v="364"/>
        <pc:sldMkLst>
          <pc:docMk/>
          <pc:sldMk cId="2278226675" sldId="334"/>
        </pc:sldMkLst>
        <pc:spChg chg="mod">
          <ac:chgData name="Kwok, Jeffrey" userId="fbec0761-eb99-44b1-8af3-ab907abe7c2d" providerId="ADAL" clId="{A1041D30-4602-49E2-8999-1DD87C22B492}" dt="2020-03-19T06:20:00.728" v="362" actId="113"/>
          <ac:spMkLst>
            <pc:docMk/>
            <pc:sldMk cId="2278226675" sldId="334"/>
            <ac:spMk id="5" creationId="{7105CC32-A11C-490C-849C-28A943B84B94}"/>
          </ac:spMkLst>
        </pc:spChg>
        <pc:spChg chg="add del">
          <ac:chgData name="Kwok, Jeffrey" userId="fbec0761-eb99-44b1-8af3-ab907abe7c2d" providerId="ADAL" clId="{A1041D30-4602-49E2-8999-1DD87C22B492}" dt="2020-03-19T06:20:25.507" v="364"/>
          <ac:spMkLst>
            <pc:docMk/>
            <pc:sldMk cId="2278226675" sldId="334"/>
            <ac:spMk id="7" creationId="{1749D53A-C6C7-4CBC-8CF2-9565189D7E85}"/>
          </ac:spMkLst>
        </pc:spChg>
        <pc:spChg chg="mod">
          <ac:chgData name="Kwok, Jeffrey" userId="fbec0761-eb99-44b1-8af3-ab907abe7c2d" providerId="ADAL" clId="{A1041D30-4602-49E2-8999-1DD87C22B492}" dt="2020-03-19T06:19:27.487" v="357" actId="20577"/>
          <ac:spMkLst>
            <pc:docMk/>
            <pc:sldMk cId="2278226675" sldId="334"/>
            <ac:spMk id="8" creationId="{BEF9D810-1A9E-49F5-A0FB-814995603F57}"/>
          </ac:spMkLst>
        </pc:spChg>
        <pc:picChg chg="del">
          <ac:chgData name="Kwok, Jeffrey" userId="fbec0761-eb99-44b1-8af3-ab907abe7c2d" providerId="ADAL" clId="{A1041D30-4602-49E2-8999-1DD87C22B492}" dt="2020-03-19T06:19:46.995" v="359" actId="478"/>
          <ac:picMkLst>
            <pc:docMk/>
            <pc:sldMk cId="2278226675" sldId="334"/>
            <ac:picMk id="2050" creationId="{0726CA31-FE67-4965-A1D4-118F11D0F0A2}"/>
          </ac:picMkLst>
        </pc:picChg>
      </pc:sldChg>
      <pc:sldChg chg="modSp add">
        <pc:chgData name="Kwok, Jeffrey" userId="fbec0761-eb99-44b1-8af3-ab907abe7c2d" providerId="ADAL" clId="{A1041D30-4602-49E2-8999-1DD87C22B492}" dt="2020-03-19T06:23:45.829" v="574" actId="6549"/>
        <pc:sldMkLst>
          <pc:docMk/>
          <pc:sldMk cId="31556890" sldId="335"/>
        </pc:sldMkLst>
        <pc:spChg chg="mod">
          <ac:chgData name="Kwok, Jeffrey" userId="fbec0761-eb99-44b1-8af3-ab907abe7c2d" providerId="ADAL" clId="{A1041D30-4602-49E2-8999-1DD87C22B492}" dt="2020-03-19T06:23:45.829" v="574" actId="6549"/>
          <ac:spMkLst>
            <pc:docMk/>
            <pc:sldMk cId="31556890" sldId="335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19T06:22:02.385" v="528" actId="6549"/>
          <ac:spMkLst>
            <pc:docMk/>
            <pc:sldMk cId="31556890" sldId="335"/>
            <ac:spMk id="10" creationId="{7968D493-4F2C-4348-82C7-FA6812499606}"/>
          </ac:spMkLst>
        </pc:spChg>
      </pc:sldChg>
      <pc:sldChg chg="modSp add">
        <pc:chgData name="Kwok, Jeffrey" userId="fbec0761-eb99-44b1-8af3-ab907abe7c2d" providerId="ADAL" clId="{A1041D30-4602-49E2-8999-1DD87C22B492}" dt="2020-03-19T06:23:37.998" v="573"/>
        <pc:sldMkLst>
          <pc:docMk/>
          <pc:sldMk cId="1615010293" sldId="336"/>
        </pc:sldMkLst>
        <pc:spChg chg="mod">
          <ac:chgData name="Kwok, Jeffrey" userId="fbec0761-eb99-44b1-8af3-ab907abe7c2d" providerId="ADAL" clId="{A1041D30-4602-49E2-8999-1DD87C22B492}" dt="2020-03-19T06:23:37.998" v="573"/>
          <ac:spMkLst>
            <pc:docMk/>
            <pc:sldMk cId="1615010293" sldId="336"/>
            <ac:spMk id="5" creationId="{7105CC32-A11C-490C-849C-28A943B84B94}"/>
          </ac:spMkLst>
        </pc:spChg>
      </pc:sldChg>
      <pc:sldChg chg="modSp add">
        <pc:chgData name="Kwok, Jeffrey" userId="fbec0761-eb99-44b1-8af3-ab907abe7c2d" providerId="ADAL" clId="{A1041D30-4602-49E2-8999-1DD87C22B492}" dt="2020-03-19T06:24:21.111" v="591" actId="5793"/>
        <pc:sldMkLst>
          <pc:docMk/>
          <pc:sldMk cId="1297074913" sldId="337"/>
        </pc:sldMkLst>
        <pc:spChg chg="mod">
          <ac:chgData name="Kwok, Jeffrey" userId="fbec0761-eb99-44b1-8af3-ab907abe7c2d" providerId="ADAL" clId="{A1041D30-4602-49E2-8999-1DD87C22B492}" dt="2020-03-19T06:24:21.111" v="591" actId="5793"/>
          <ac:spMkLst>
            <pc:docMk/>
            <pc:sldMk cId="1297074913" sldId="337"/>
            <ac:spMk id="5" creationId="{7105CC32-A11C-490C-849C-28A943B84B94}"/>
          </ac:spMkLst>
        </pc:spChg>
      </pc:sldChg>
      <pc:sldChg chg="addSp delSp modSp add">
        <pc:chgData name="Kwok, Jeffrey" userId="fbec0761-eb99-44b1-8af3-ab907abe7c2d" providerId="ADAL" clId="{A1041D30-4602-49E2-8999-1DD87C22B492}" dt="2020-03-19T06:24:51.029" v="606"/>
        <pc:sldMkLst>
          <pc:docMk/>
          <pc:sldMk cId="2642236510" sldId="338"/>
        </pc:sldMkLst>
        <pc:spChg chg="mod">
          <ac:chgData name="Kwok, Jeffrey" userId="fbec0761-eb99-44b1-8af3-ab907abe7c2d" providerId="ADAL" clId="{A1041D30-4602-49E2-8999-1DD87C22B492}" dt="2020-03-19T06:24:41.629" v="604" actId="6549"/>
          <ac:spMkLst>
            <pc:docMk/>
            <pc:sldMk cId="2642236510" sldId="338"/>
            <ac:spMk id="5" creationId="{7105CC32-A11C-490C-849C-28A943B84B94}"/>
          </ac:spMkLst>
        </pc:spChg>
        <pc:spChg chg="add del">
          <ac:chgData name="Kwok, Jeffrey" userId="fbec0761-eb99-44b1-8af3-ab907abe7c2d" providerId="ADAL" clId="{A1041D30-4602-49E2-8999-1DD87C22B492}" dt="2020-03-19T06:24:51.029" v="606"/>
          <ac:spMkLst>
            <pc:docMk/>
            <pc:sldMk cId="2642236510" sldId="338"/>
            <ac:spMk id="7" creationId="{B22D69E6-5A92-46DF-8C8E-68CEAD719F70}"/>
          </ac:spMkLst>
        </pc:spChg>
      </pc:sldChg>
      <pc:sldChg chg="modSp add">
        <pc:chgData name="Kwok, Jeffrey" userId="fbec0761-eb99-44b1-8af3-ab907abe7c2d" providerId="ADAL" clId="{A1041D30-4602-49E2-8999-1DD87C22B492}" dt="2020-03-19T06:25:08.164" v="619"/>
        <pc:sldMkLst>
          <pc:docMk/>
          <pc:sldMk cId="122553647" sldId="339"/>
        </pc:sldMkLst>
        <pc:spChg chg="mod">
          <ac:chgData name="Kwok, Jeffrey" userId="fbec0761-eb99-44b1-8af3-ab907abe7c2d" providerId="ADAL" clId="{A1041D30-4602-49E2-8999-1DD87C22B492}" dt="2020-03-19T06:25:08.164" v="619"/>
          <ac:spMkLst>
            <pc:docMk/>
            <pc:sldMk cId="122553647" sldId="339"/>
            <ac:spMk id="5" creationId="{7105CC32-A11C-490C-849C-28A943B84B94}"/>
          </ac:spMkLst>
        </pc:spChg>
      </pc:sldChg>
      <pc:sldChg chg="modSp add">
        <pc:chgData name="Kwok, Jeffrey" userId="fbec0761-eb99-44b1-8af3-ab907abe7c2d" providerId="ADAL" clId="{A1041D30-4602-49E2-8999-1DD87C22B492}" dt="2020-03-19T06:25:29.122" v="633"/>
        <pc:sldMkLst>
          <pc:docMk/>
          <pc:sldMk cId="2389950431" sldId="340"/>
        </pc:sldMkLst>
        <pc:spChg chg="mod">
          <ac:chgData name="Kwok, Jeffrey" userId="fbec0761-eb99-44b1-8af3-ab907abe7c2d" providerId="ADAL" clId="{A1041D30-4602-49E2-8999-1DD87C22B492}" dt="2020-03-19T06:25:29.122" v="633"/>
          <ac:spMkLst>
            <pc:docMk/>
            <pc:sldMk cId="2389950431" sldId="340"/>
            <ac:spMk id="5" creationId="{7105CC32-A11C-490C-849C-28A943B84B94}"/>
          </ac:spMkLst>
        </pc:spChg>
      </pc:sldChg>
      <pc:sldChg chg="addSp delSp modSp add">
        <pc:chgData name="Kwok, Jeffrey" userId="fbec0761-eb99-44b1-8af3-ab907abe7c2d" providerId="ADAL" clId="{A1041D30-4602-49E2-8999-1DD87C22B492}" dt="2020-03-19T06:33:50.745" v="742" actId="478"/>
        <pc:sldMkLst>
          <pc:docMk/>
          <pc:sldMk cId="2423342268" sldId="341"/>
        </pc:sldMkLst>
        <pc:spChg chg="mod">
          <ac:chgData name="Kwok, Jeffrey" userId="fbec0761-eb99-44b1-8af3-ab907abe7c2d" providerId="ADAL" clId="{A1041D30-4602-49E2-8999-1DD87C22B492}" dt="2020-03-19T06:33:38.349" v="739" actId="1076"/>
          <ac:spMkLst>
            <pc:docMk/>
            <pc:sldMk cId="2423342268" sldId="341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19T06:32:15.324" v="647" actId="6549"/>
          <ac:spMkLst>
            <pc:docMk/>
            <pc:sldMk cId="2423342268" sldId="341"/>
            <ac:spMk id="7" creationId="{6C8F6F82-7999-4EB8-AF75-73C1C4C5987C}"/>
          </ac:spMkLst>
        </pc:spChg>
        <pc:picChg chg="add mod">
          <ac:chgData name="Kwok, Jeffrey" userId="fbec0761-eb99-44b1-8af3-ab907abe7c2d" providerId="ADAL" clId="{A1041D30-4602-49E2-8999-1DD87C22B492}" dt="2020-03-19T06:33:40.180" v="740" actId="1076"/>
          <ac:picMkLst>
            <pc:docMk/>
            <pc:sldMk cId="2423342268" sldId="341"/>
            <ac:picMk id="3074" creationId="{6E745E57-5DAF-4E60-8348-FF1AEB8A6B2E}"/>
          </ac:picMkLst>
        </pc:picChg>
        <pc:picChg chg="add del">
          <ac:chgData name="Kwok, Jeffrey" userId="fbec0761-eb99-44b1-8af3-ab907abe7c2d" providerId="ADAL" clId="{A1041D30-4602-49E2-8999-1DD87C22B492}" dt="2020-03-19T06:33:50.745" v="742" actId="478"/>
          <ac:picMkLst>
            <pc:docMk/>
            <pc:sldMk cId="2423342268" sldId="341"/>
            <ac:picMk id="3076" creationId="{A9C94199-C561-42DF-88A8-B6BA06E98F4A}"/>
          </ac:picMkLst>
        </pc:picChg>
      </pc:sldChg>
      <pc:sldChg chg="addSp delSp modSp add">
        <pc:chgData name="Kwok, Jeffrey" userId="fbec0761-eb99-44b1-8af3-ab907abe7c2d" providerId="ADAL" clId="{A1041D30-4602-49E2-8999-1DD87C22B492}" dt="2020-03-19T06:34:57.579" v="768"/>
        <pc:sldMkLst>
          <pc:docMk/>
          <pc:sldMk cId="2161669599" sldId="342"/>
        </pc:sldMkLst>
        <pc:spChg chg="mod">
          <ac:chgData name="Kwok, Jeffrey" userId="fbec0761-eb99-44b1-8af3-ab907abe7c2d" providerId="ADAL" clId="{A1041D30-4602-49E2-8999-1DD87C22B492}" dt="2020-03-19T06:34:21.779" v="762" actId="14100"/>
          <ac:spMkLst>
            <pc:docMk/>
            <pc:sldMk cId="2161669599" sldId="342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19T06:33:57.652" v="756" actId="20577"/>
          <ac:spMkLst>
            <pc:docMk/>
            <pc:sldMk cId="2161669599" sldId="342"/>
            <ac:spMk id="7" creationId="{6C8F6F82-7999-4EB8-AF75-73C1C4C5987C}"/>
          </ac:spMkLst>
        </pc:spChg>
        <pc:picChg chg="add del">
          <ac:chgData name="Kwok, Jeffrey" userId="fbec0761-eb99-44b1-8af3-ab907abe7c2d" providerId="ADAL" clId="{A1041D30-4602-49E2-8999-1DD87C22B492}" dt="2020-03-19T06:34:57.579" v="768"/>
          <ac:picMkLst>
            <pc:docMk/>
            <pc:sldMk cId="2161669599" sldId="342"/>
            <ac:picMk id="11" creationId="{3D1E752A-FDF1-409F-983D-217822B4581D}"/>
          </ac:picMkLst>
        </pc:picChg>
        <pc:picChg chg="del">
          <ac:chgData name="Kwok, Jeffrey" userId="fbec0761-eb99-44b1-8af3-ab907abe7c2d" providerId="ADAL" clId="{A1041D30-4602-49E2-8999-1DD87C22B492}" dt="2020-03-19T06:34:12.686" v="758" actId="478"/>
          <ac:picMkLst>
            <pc:docMk/>
            <pc:sldMk cId="2161669599" sldId="342"/>
            <ac:picMk id="3074" creationId="{6E745E57-5DAF-4E60-8348-FF1AEB8A6B2E}"/>
          </ac:picMkLst>
        </pc:picChg>
        <pc:picChg chg="add mod">
          <ac:chgData name="Kwok, Jeffrey" userId="fbec0761-eb99-44b1-8af3-ab907abe7c2d" providerId="ADAL" clId="{A1041D30-4602-49E2-8999-1DD87C22B492}" dt="2020-03-19T06:34:32.061" v="766" actId="1076"/>
          <ac:picMkLst>
            <pc:docMk/>
            <pc:sldMk cId="2161669599" sldId="342"/>
            <ac:picMk id="11266" creationId="{B3A5DF80-1E61-4E68-B906-3CE202BC5543}"/>
          </ac:picMkLst>
        </pc:picChg>
      </pc:sldChg>
      <pc:sldChg chg="addSp delSp modSp add del">
        <pc:chgData name="Kwok, Jeffrey" userId="fbec0761-eb99-44b1-8af3-ab907abe7c2d" providerId="ADAL" clId="{A1041D30-4602-49E2-8999-1DD87C22B492}" dt="2020-03-19T06:41:28.600" v="810" actId="2696"/>
        <pc:sldMkLst>
          <pc:docMk/>
          <pc:sldMk cId="4024532835" sldId="343"/>
        </pc:sldMkLst>
        <pc:spChg chg="mod">
          <ac:chgData name="Kwok, Jeffrey" userId="fbec0761-eb99-44b1-8af3-ab907abe7c2d" providerId="ADAL" clId="{A1041D30-4602-49E2-8999-1DD87C22B492}" dt="2020-03-19T06:36:33.416" v="807" actId="14100"/>
          <ac:spMkLst>
            <pc:docMk/>
            <pc:sldMk cId="4024532835" sldId="343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19T06:35:20.525" v="788" actId="20577"/>
          <ac:spMkLst>
            <pc:docMk/>
            <pc:sldMk cId="4024532835" sldId="343"/>
            <ac:spMk id="7" creationId="{6C8F6F82-7999-4EB8-AF75-73C1C4C5987C}"/>
          </ac:spMkLst>
        </pc:spChg>
        <pc:picChg chg="del">
          <ac:chgData name="Kwok, Jeffrey" userId="fbec0761-eb99-44b1-8af3-ab907abe7c2d" providerId="ADAL" clId="{A1041D30-4602-49E2-8999-1DD87C22B492}" dt="2020-03-19T06:35:23.278" v="789" actId="478"/>
          <ac:picMkLst>
            <pc:docMk/>
            <pc:sldMk cId="4024532835" sldId="343"/>
            <ac:picMk id="11266" creationId="{B3A5DF80-1E61-4E68-B906-3CE202BC5543}"/>
          </ac:picMkLst>
        </pc:picChg>
        <pc:picChg chg="add mod">
          <ac:chgData name="Kwok, Jeffrey" userId="fbec0761-eb99-44b1-8af3-ab907abe7c2d" providerId="ADAL" clId="{A1041D30-4602-49E2-8999-1DD87C22B492}" dt="2020-03-19T06:36:34.822" v="808" actId="1076"/>
          <ac:picMkLst>
            <pc:docMk/>
            <pc:sldMk cId="4024532835" sldId="343"/>
            <ac:picMk id="12290" creationId="{E2B887DD-BE28-4F08-8F23-AAD246D3809A}"/>
          </ac:picMkLst>
        </pc:picChg>
      </pc:sldChg>
      <pc:sldChg chg="add del">
        <pc:chgData name="Kwok, Jeffrey" userId="fbec0761-eb99-44b1-8af3-ab907abe7c2d" providerId="ADAL" clId="{A1041D30-4602-49E2-8999-1DD87C22B492}" dt="2020-03-19T06:42:36.608" v="820"/>
        <pc:sldMkLst>
          <pc:docMk/>
          <pc:sldMk cId="1562842829" sldId="344"/>
        </pc:sldMkLst>
      </pc:sldChg>
      <pc:sldChg chg="addSp delSp modSp add">
        <pc:chgData name="Kwok, Jeffrey" userId="fbec0761-eb99-44b1-8af3-ab907abe7c2d" providerId="ADAL" clId="{A1041D30-4602-49E2-8999-1DD87C22B492}" dt="2020-03-19T06:44:13.477" v="835"/>
        <pc:sldMkLst>
          <pc:docMk/>
          <pc:sldMk cId="2906373880" sldId="344"/>
        </pc:sldMkLst>
        <pc:spChg chg="mod">
          <ac:chgData name="Kwok, Jeffrey" userId="fbec0761-eb99-44b1-8af3-ab907abe7c2d" providerId="ADAL" clId="{A1041D30-4602-49E2-8999-1DD87C22B492}" dt="2020-03-19T06:43:52.599" v="833" actId="20577"/>
          <ac:spMkLst>
            <pc:docMk/>
            <pc:sldMk cId="2906373880" sldId="344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19T06:42:42.903" v="827" actId="20577"/>
          <ac:spMkLst>
            <pc:docMk/>
            <pc:sldMk cId="2906373880" sldId="344"/>
            <ac:spMk id="8" creationId="{BEF9D810-1A9E-49F5-A0FB-814995603F57}"/>
          </ac:spMkLst>
        </pc:spChg>
        <pc:spChg chg="mod">
          <ac:chgData name="Kwok, Jeffrey" userId="fbec0761-eb99-44b1-8af3-ab907abe7c2d" providerId="ADAL" clId="{A1041D30-4602-49E2-8999-1DD87C22B492}" dt="2020-03-19T06:42:45.910" v="828" actId="6549"/>
          <ac:spMkLst>
            <pc:docMk/>
            <pc:sldMk cId="2906373880" sldId="344"/>
            <ac:spMk id="10" creationId="{7968D493-4F2C-4348-82C7-FA6812499606}"/>
          </ac:spMkLst>
        </pc:spChg>
        <pc:picChg chg="add del">
          <ac:chgData name="Kwok, Jeffrey" userId="fbec0761-eb99-44b1-8af3-ab907abe7c2d" providerId="ADAL" clId="{A1041D30-4602-49E2-8999-1DD87C22B492}" dt="2020-03-19T06:44:13.477" v="835"/>
          <ac:picMkLst>
            <pc:docMk/>
            <pc:sldMk cId="2906373880" sldId="344"/>
            <ac:picMk id="13314" creationId="{2359E48A-36F5-4BB4-B40F-6BB421C4109E}"/>
          </ac:picMkLst>
        </pc:picChg>
      </pc:sldChg>
      <pc:sldChg chg="addSp delSp modSp add">
        <pc:chgData name="Kwok, Jeffrey" userId="fbec0761-eb99-44b1-8af3-ab907abe7c2d" providerId="ADAL" clId="{A1041D30-4602-49E2-8999-1DD87C22B492}" dt="2020-03-19T06:44:18.060" v="837" actId="478"/>
        <pc:sldMkLst>
          <pc:docMk/>
          <pc:sldMk cId="2785229299" sldId="345"/>
        </pc:sldMkLst>
        <pc:spChg chg="del">
          <ac:chgData name="Kwok, Jeffrey" userId="fbec0761-eb99-44b1-8af3-ab907abe7c2d" providerId="ADAL" clId="{A1041D30-4602-49E2-8999-1DD87C22B492}" dt="2020-03-19T06:44:18.060" v="837" actId="478"/>
          <ac:spMkLst>
            <pc:docMk/>
            <pc:sldMk cId="2785229299" sldId="345"/>
            <ac:spMk id="5" creationId="{7105CC32-A11C-490C-849C-28A943B84B94}"/>
          </ac:spMkLst>
        </pc:spChg>
        <pc:spChg chg="add mod">
          <ac:chgData name="Kwok, Jeffrey" userId="fbec0761-eb99-44b1-8af3-ab907abe7c2d" providerId="ADAL" clId="{A1041D30-4602-49E2-8999-1DD87C22B492}" dt="2020-03-19T06:44:18.060" v="837" actId="478"/>
          <ac:spMkLst>
            <pc:docMk/>
            <pc:sldMk cId="2785229299" sldId="345"/>
            <ac:spMk id="9" creationId="{CA7DC58B-07F8-4223-898B-A30270EFA043}"/>
          </ac:spMkLst>
        </pc:spChg>
      </pc:sldChg>
      <pc:sldChg chg="modSp add">
        <pc:chgData name="Kwok, Jeffrey" userId="fbec0761-eb99-44b1-8af3-ab907abe7c2d" providerId="ADAL" clId="{A1041D30-4602-49E2-8999-1DD87C22B492}" dt="2020-03-19T08:38:27.505" v="850" actId="20577"/>
        <pc:sldMkLst>
          <pc:docMk/>
          <pc:sldMk cId="415259936" sldId="346"/>
        </pc:sldMkLst>
        <pc:spChg chg="mod">
          <ac:chgData name="Kwok, Jeffrey" userId="fbec0761-eb99-44b1-8af3-ab907abe7c2d" providerId="ADAL" clId="{A1041D30-4602-49E2-8999-1DD87C22B492}" dt="2020-03-19T08:38:27.505" v="850" actId="20577"/>
          <ac:spMkLst>
            <pc:docMk/>
            <pc:sldMk cId="415259936" sldId="346"/>
            <ac:spMk id="8" creationId="{A1DBCC84-D154-4EAE-B285-D3D7920BFCAC}"/>
          </ac:spMkLst>
        </pc:spChg>
      </pc:sldChg>
      <pc:sldChg chg="addSp delSp modSp add">
        <pc:chgData name="Kwok, Jeffrey" userId="fbec0761-eb99-44b1-8af3-ab907abe7c2d" providerId="ADAL" clId="{A1041D30-4602-49E2-8999-1DD87C22B492}" dt="2020-03-19T08:40:29.726" v="1090"/>
        <pc:sldMkLst>
          <pc:docMk/>
          <pc:sldMk cId="769213142" sldId="347"/>
        </pc:sldMkLst>
        <pc:spChg chg="mod">
          <ac:chgData name="Kwok, Jeffrey" userId="fbec0761-eb99-44b1-8af3-ab907abe7c2d" providerId="ADAL" clId="{A1041D30-4602-49E2-8999-1DD87C22B492}" dt="2020-03-19T08:40:06.509" v="1088" actId="12"/>
          <ac:spMkLst>
            <pc:docMk/>
            <pc:sldMk cId="769213142" sldId="347"/>
            <ac:spMk id="5" creationId="{DA32AB43-5F25-4AB3-8EE3-71646CD1E2DE}"/>
          </ac:spMkLst>
        </pc:spChg>
        <pc:spChg chg="mod">
          <ac:chgData name="Kwok, Jeffrey" userId="fbec0761-eb99-44b1-8af3-ab907abe7c2d" providerId="ADAL" clId="{A1041D30-4602-49E2-8999-1DD87C22B492}" dt="2020-03-19T08:38:37.299" v="863" actId="20577"/>
          <ac:spMkLst>
            <pc:docMk/>
            <pc:sldMk cId="769213142" sldId="347"/>
            <ac:spMk id="8" creationId="{8A67EB2A-B85A-490A-AF41-5F1A083F1A5C}"/>
          </ac:spMkLst>
        </pc:spChg>
        <pc:spChg chg="add del">
          <ac:chgData name="Kwok, Jeffrey" userId="fbec0761-eb99-44b1-8af3-ab907abe7c2d" providerId="ADAL" clId="{A1041D30-4602-49E2-8999-1DD87C22B492}" dt="2020-03-19T08:40:29.726" v="1090"/>
          <ac:spMkLst>
            <pc:docMk/>
            <pc:sldMk cId="769213142" sldId="347"/>
            <ac:spMk id="9" creationId="{23672A9D-49DB-4A40-B1F7-B740006521F8}"/>
          </ac:spMkLst>
        </pc:spChg>
      </pc:sldChg>
      <pc:sldChg chg="modSp add">
        <pc:chgData name="Kwok, Jeffrey" userId="fbec0761-eb99-44b1-8af3-ab907abe7c2d" providerId="ADAL" clId="{A1041D30-4602-49E2-8999-1DD87C22B492}" dt="2020-03-19T08:41:32.276" v="1232" actId="20577"/>
        <pc:sldMkLst>
          <pc:docMk/>
          <pc:sldMk cId="3259508575" sldId="348"/>
        </pc:sldMkLst>
        <pc:spChg chg="mod">
          <ac:chgData name="Kwok, Jeffrey" userId="fbec0761-eb99-44b1-8af3-ab907abe7c2d" providerId="ADAL" clId="{A1041D30-4602-49E2-8999-1DD87C22B492}" dt="2020-03-19T08:41:32.276" v="1232" actId="20577"/>
          <ac:spMkLst>
            <pc:docMk/>
            <pc:sldMk cId="3259508575" sldId="348"/>
            <ac:spMk id="5" creationId="{DA32AB43-5F25-4AB3-8EE3-71646CD1E2DE}"/>
          </ac:spMkLst>
        </pc:spChg>
        <pc:spChg chg="mod">
          <ac:chgData name="Kwok, Jeffrey" userId="fbec0761-eb99-44b1-8af3-ab907abe7c2d" providerId="ADAL" clId="{A1041D30-4602-49E2-8999-1DD87C22B492}" dt="2020-03-19T08:40:44.049" v="1105" actId="6549"/>
          <ac:spMkLst>
            <pc:docMk/>
            <pc:sldMk cId="3259508575" sldId="348"/>
            <ac:spMk id="8" creationId="{8A67EB2A-B85A-490A-AF41-5F1A083F1A5C}"/>
          </ac:spMkLst>
        </pc:spChg>
      </pc:sldChg>
      <pc:sldChg chg="modSp add">
        <pc:chgData name="Kwok, Jeffrey" userId="fbec0761-eb99-44b1-8af3-ab907abe7c2d" providerId="ADAL" clId="{A1041D30-4602-49E2-8999-1DD87C22B492}" dt="2020-03-24T08:38:28.691" v="1393" actId="20577"/>
        <pc:sldMkLst>
          <pc:docMk/>
          <pc:sldMk cId="2586721006" sldId="349"/>
        </pc:sldMkLst>
        <pc:spChg chg="mod">
          <ac:chgData name="Kwok, Jeffrey" userId="fbec0761-eb99-44b1-8af3-ab907abe7c2d" providerId="ADAL" clId="{A1041D30-4602-49E2-8999-1DD87C22B492}" dt="2020-03-24T08:38:28.691" v="1393" actId="20577"/>
          <ac:spMkLst>
            <pc:docMk/>
            <pc:sldMk cId="2586721006" sldId="349"/>
            <ac:spMk id="7" creationId="{58786FBA-1CF1-48E5-92D3-D2F2D7575FEA}"/>
          </ac:spMkLst>
        </pc:spChg>
      </pc:sldChg>
      <pc:sldChg chg="modSp add">
        <pc:chgData name="Kwok, Jeffrey" userId="fbec0761-eb99-44b1-8af3-ab907abe7c2d" providerId="ADAL" clId="{A1041D30-4602-49E2-8999-1DD87C22B492}" dt="2020-03-24T08:46:45.069" v="1660" actId="6549"/>
        <pc:sldMkLst>
          <pc:docMk/>
          <pc:sldMk cId="4093000472" sldId="350"/>
        </pc:sldMkLst>
        <pc:spChg chg="mod">
          <ac:chgData name="Kwok, Jeffrey" userId="fbec0761-eb99-44b1-8af3-ab907abe7c2d" providerId="ADAL" clId="{A1041D30-4602-49E2-8999-1DD87C22B492}" dt="2020-03-24T08:46:45.069" v="1660" actId="6549"/>
          <ac:spMkLst>
            <pc:docMk/>
            <pc:sldMk cId="4093000472" sldId="350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24T08:38:33.666" v="1401" actId="20577"/>
          <ac:spMkLst>
            <pc:docMk/>
            <pc:sldMk cId="4093000472" sldId="350"/>
            <ac:spMk id="8" creationId="{BEF9D810-1A9E-49F5-A0FB-814995603F57}"/>
          </ac:spMkLst>
        </pc:spChg>
      </pc:sldChg>
      <pc:sldChg chg="modSp add">
        <pc:chgData name="Kwok, Jeffrey" userId="fbec0761-eb99-44b1-8af3-ab907abe7c2d" providerId="ADAL" clId="{A1041D30-4602-49E2-8999-1DD87C22B492}" dt="2020-03-24T08:48:58.734" v="1840" actId="20577"/>
        <pc:sldMkLst>
          <pc:docMk/>
          <pc:sldMk cId="2118120750" sldId="351"/>
        </pc:sldMkLst>
        <pc:spChg chg="mod">
          <ac:chgData name="Kwok, Jeffrey" userId="fbec0761-eb99-44b1-8af3-ab907abe7c2d" providerId="ADAL" clId="{A1041D30-4602-49E2-8999-1DD87C22B492}" dt="2020-03-24T08:48:58.734" v="1840" actId="20577"/>
          <ac:spMkLst>
            <pc:docMk/>
            <pc:sldMk cId="2118120750" sldId="351"/>
            <ac:spMk id="5" creationId="{7105CC32-A11C-490C-849C-28A943B84B94}"/>
          </ac:spMkLst>
        </pc:spChg>
        <pc:spChg chg="mod">
          <ac:chgData name="Kwok, Jeffrey" userId="fbec0761-eb99-44b1-8af3-ab907abe7c2d" providerId="ADAL" clId="{A1041D30-4602-49E2-8999-1DD87C22B492}" dt="2020-03-24T08:47:25.718" v="1735" actId="20577"/>
          <ac:spMkLst>
            <pc:docMk/>
            <pc:sldMk cId="2118120750" sldId="351"/>
            <ac:spMk id="10" creationId="{7968D493-4F2C-4348-82C7-FA6812499606}"/>
          </ac:spMkLst>
        </pc:spChg>
      </pc:sldChg>
      <pc:sldChg chg="addSp delSp modSp add">
        <pc:chgData name="Kwok, Jeffrey" userId="fbec0761-eb99-44b1-8af3-ab907abe7c2d" providerId="ADAL" clId="{A1041D30-4602-49E2-8999-1DD87C22B492}" dt="2020-03-24T08:56:12.044" v="1922" actId="1076"/>
        <pc:sldMkLst>
          <pc:docMk/>
          <pc:sldMk cId="2120076405" sldId="352"/>
        </pc:sldMkLst>
        <pc:spChg chg="del mod">
          <ac:chgData name="Kwok, Jeffrey" userId="fbec0761-eb99-44b1-8af3-ab907abe7c2d" providerId="ADAL" clId="{A1041D30-4602-49E2-8999-1DD87C22B492}" dt="2020-03-24T08:50:38.544" v="1854" actId="478"/>
          <ac:spMkLst>
            <pc:docMk/>
            <pc:sldMk cId="2120076405" sldId="352"/>
            <ac:spMk id="5" creationId="{7105CC32-A11C-490C-849C-28A943B84B94}"/>
          </ac:spMkLst>
        </pc:spChg>
        <pc:spChg chg="add del mod">
          <ac:chgData name="Kwok, Jeffrey" userId="fbec0761-eb99-44b1-8af3-ab907abe7c2d" providerId="ADAL" clId="{A1041D30-4602-49E2-8999-1DD87C22B492}" dt="2020-03-24T08:50:41.133" v="1856" actId="478"/>
          <ac:spMkLst>
            <pc:docMk/>
            <pc:sldMk cId="2120076405" sldId="352"/>
            <ac:spMk id="9" creationId="{3F3B93C2-7773-465B-8605-9CBB09FB8510}"/>
          </ac:spMkLst>
        </pc:spChg>
        <pc:spChg chg="mod">
          <ac:chgData name="Kwok, Jeffrey" userId="fbec0761-eb99-44b1-8af3-ab907abe7c2d" providerId="ADAL" clId="{A1041D30-4602-49E2-8999-1DD87C22B492}" dt="2020-03-24T08:52:13.493" v="1882" actId="6549"/>
          <ac:spMkLst>
            <pc:docMk/>
            <pc:sldMk cId="2120076405" sldId="352"/>
            <ac:spMk id="10" creationId="{7968D493-4F2C-4348-82C7-FA6812499606}"/>
          </ac:spMkLst>
        </pc:spChg>
        <pc:picChg chg="add del mod">
          <ac:chgData name="Kwok, Jeffrey" userId="fbec0761-eb99-44b1-8af3-ab907abe7c2d" providerId="ADAL" clId="{A1041D30-4602-49E2-8999-1DD87C22B492}" dt="2020-03-24T08:52:02.196" v="1878" actId="478"/>
          <ac:picMkLst>
            <pc:docMk/>
            <pc:sldMk cId="2120076405" sldId="352"/>
            <ac:picMk id="11" creationId="{08B1E7ED-6CD5-4B29-8632-61835F74943D}"/>
          </ac:picMkLst>
        </pc:picChg>
        <pc:picChg chg="add del mod">
          <ac:chgData name="Kwok, Jeffrey" userId="fbec0761-eb99-44b1-8af3-ab907abe7c2d" providerId="ADAL" clId="{A1041D30-4602-49E2-8999-1DD87C22B492}" dt="2020-03-24T08:55:48.586" v="1912" actId="478"/>
          <ac:picMkLst>
            <pc:docMk/>
            <pc:sldMk cId="2120076405" sldId="352"/>
            <ac:picMk id="12" creationId="{EC1FC9D1-6AD6-4AF7-B057-602FB353DC16}"/>
          </ac:picMkLst>
        </pc:picChg>
        <pc:picChg chg="add del mod">
          <ac:chgData name="Kwok, Jeffrey" userId="fbec0761-eb99-44b1-8af3-ab907abe7c2d" providerId="ADAL" clId="{A1041D30-4602-49E2-8999-1DD87C22B492}" dt="2020-03-24T08:56:00.783" v="1917"/>
          <ac:picMkLst>
            <pc:docMk/>
            <pc:sldMk cId="2120076405" sldId="352"/>
            <ac:picMk id="13" creationId="{0235EE3C-998D-4195-AE1F-85337F8949AF}"/>
          </ac:picMkLst>
        </pc:picChg>
        <pc:picChg chg="add mod">
          <ac:chgData name="Kwok, Jeffrey" userId="fbec0761-eb99-44b1-8af3-ab907abe7c2d" providerId="ADAL" clId="{A1041D30-4602-49E2-8999-1DD87C22B492}" dt="2020-03-24T08:56:12.044" v="1922" actId="1076"/>
          <ac:picMkLst>
            <pc:docMk/>
            <pc:sldMk cId="2120076405" sldId="352"/>
            <ac:picMk id="14" creationId="{19089DE6-C26D-4A88-BB86-B80B190FD903}"/>
          </ac:picMkLst>
        </pc:picChg>
      </pc:sldChg>
      <pc:sldChg chg="addSp delSp modSp add">
        <pc:chgData name="Kwok, Jeffrey" userId="fbec0761-eb99-44b1-8af3-ab907abe7c2d" providerId="ADAL" clId="{A1041D30-4602-49E2-8999-1DD87C22B492}" dt="2020-03-24T08:54:50.190" v="1911" actId="14100"/>
        <pc:sldMkLst>
          <pc:docMk/>
          <pc:sldMk cId="2670598791" sldId="353"/>
        </pc:sldMkLst>
        <pc:spChg chg="mod">
          <ac:chgData name="Kwok, Jeffrey" userId="fbec0761-eb99-44b1-8af3-ab907abe7c2d" providerId="ADAL" clId="{A1041D30-4602-49E2-8999-1DD87C22B492}" dt="2020-03-24T08:53:07.614" v="1908" actId="20577"/>
          <ac:spMkLst>
            <pc:docMk/>
            <pc:sldMk cId="2670598791" sldId="353"/>
            <ac:spMk id="10" creationId="{7968D493-4F2C-4348-82C7-FA6812499606}"/>
          </ac:spMkLst>
        </pc:spChg>
        <pc:picChg chg="add mod">
          <ac:chgData name="Kwok, Jeffrey" userId="fbec0761-eb99-44b1-8af3-ab907abe7c2d" providerId="ADAL" clId="{A1041D30-4602-49E2-8999-1DD87C22B492}" dt="2020-03-24T08:54:50.190" v="1911" actId="14100"/>
          <ac:picMkLst>
            <pc:docMk/>
            <pc:sldMk cId="2670598791" sldId="353"/>
            <ac:picMk id="5" creationId="{93D6809D-52C1-4EC0-B3F7-B47181B84478}"/>
          </ac:picMkLst>
        </pc:picChg>
        <pc:picChg chg="del">
          <ac:chgData name="Kwok, Jeffrey" userId="fbec0761-eb99-44b1-8af3-ab907abe7c2d" providerId="ADAL" clId="{A1041D30-4602-49E2-8999-1DD87C22B492}" dt="2020-03-24T08:52:59.413" v="1888" actId="478"/>
          <ac:picMkLst>
            <pc:docMk/>
            <pc:sldMk cId="2670598791" sldId="353"/>
            <ac:picMk id="12" creationId="{EC1FC9D1-6AD6-4AF7-B057-602FB353DC16}"/>
          </ac:picMkLst>
        </pc:picChg>
        <pc:picChg chg="del">
          <ac:chgData name="Kwok, Jeffrey" userId="fbec0761-eb99-44b1-8af3-ab907abe7c2d" providerId="ADAL" clId="{A1041D30-4602-49E2-8999-1DD87C22B492}" dt="2020-03-24T08:53:00.052" v="1889" actId="478"/>
          <ac:picMkLst>
            <pc:docMk/>
            <pc:sldMk cId="2670598791" sldId="353"/>
            <ac:picMk id="13" creationId="{0235EE3C-998D-4195-AE1F-85337F8949AF}"/>
          </ac:picMkLst>
        </pc:picChg>
      </pc:sldChg>
      <pc:sldChg chg="addSp modSp add">
        <pc:chgData name="Kwok, Jeffrey" userId="fbec0761-eb99-44b1-8af3-ab907abe7c2d" providerId="ADAL" clId="{A1041D30-4602-49E2-8999-1DD87C22B492}" dt="2020-03-24T08:56:23.325" v="1924"/>
        <pc:sldMkLst>
          <pc:docMk/>
          <pc:sldMk cId="4179338315" sldId="354"/>
        </pc:sldMkLst>
        <pc:spChg chg="mod">
          <ac:chgData name="Kwok, Jeffrey" userId="fbec0761-eb99-44b1-8af3-ab907abe7c2d" providerId="ADAL" clId="{A1041D30-4602-49E2-8999-1DD87C22B492}" dt="2020-03-24T08:56:03.346" v="1919" actId="27636"/>
          <ac:spMkLst>
            <pc:docMk/>
            <pc:sldMk cId="4179338315" sldId="354"/>
            <ac:spMk id="6" creationId="{1E35E028-0BB3-48D3-8218-AB4225635F89}"/>
          </ac:spMkLst>
        </pc:spChg>
        <pc:spChg chg="mod">
          <ac:chgData name="Kwok, Jeffrey" userId="fbec0761-eb99-44b1-8af3-ab907abe7c2d" providerId="ADAL" clId="{A1041D30-4602-49E2-8999-1DD87C22B492}" dt="2020-03-24T08:56:18.116" v="1923"/>
          <ac:spMkLst>
            <pc:docMk/>
            <pc:sldMk cId="4179338315" sldId="354"/>
            <ac:spMk id="7" creationId="{8695B845-FB5D-4F6A-963B-C323FF222E44}"/>
          </ac:spMkLst>
        </pc:spChg>
        <pc:spChg chg="mod">
          <ac:chgData name="Kwok, Jeffrey" userId="fbec0761-eb99-44b1-8af3-ab907abe7c2d" providerId="ADAL" clId="{A1041D30-4602-49E2-8999-1DD87C22B492}" dt="2020-03-24T08:56:23.325" v="1924"/>
          <ac:spMkLst>
            <pc:docMk/>
            <pc:sldMk cId="4179338315" sldId="354"/>
            <ac:spMk id="8" creationId="{541BE32F-E4A8-4251-87C1-9F89A258D954}"/>
          </ac:spMkLst>
        </pc:spChg>
        <pc:picChg chg="add mod">
          <ac:chgData name="Kwok, Jeffrey" userId="fbec0761-eb99-44b1-8af3-ab907abe7c2d" providerId="ADAL" clId="{A1041D30-4602-49E2-8999-1DD87C22B492}" dt="2020-03-24T08:56:05.967" v="1921" actId="1076"/>
          <ac:picMkLst>
            <pc:docMk/>
            <pc:sldMk cId="4179338315" sldId="354"/>
            <ac:picMk id="9" creationId="{290BF0BA-DAB8-4083-B0D9-5C42766448FE}"/>
          </ac:picMkLst>
        </pc:picChg>
      </pc:sldChg>
    </pc:docChg>
  </pc:docChgLst>
  <pc:docChgLst>
    <pc:chgData name="Lam, Jaicee H." userId="e5927eaa-06cd-477b-8660-03fffce8533b" providerId="ADAL" clId="{1D082C80-B503-400A-BEF3-5B9E37944B65}"/>
    <pc:docChg chg="undo redo custSel mod addSld delSld modSld sldOrd">
      <pc:chgData name="Lam, Jaicee H." userId="e5927eaa-06cd-477b-8660-03fffce8533b" providerId="ADAL" clId="{1D082C80-B503-400A-BEF3-5B9E37944B65}" dt="2020-03-15T14:43:52.667" v="1599"/>
      <pc:docMkLst>
        <pc:docMk/>
      </pc:docMkLst>
      <pc:sldChg chg="modSp add">
        <pc:chgData name="Lam, Jaicee H." userId="e5927eaa-06cd-477b-8660-03fffce8533b" providerId="ADAL" clId="{1D082C80-B503-400A-BEF3-5B9E37944B65}" dt="2020-03-13T10:22:48.834" v="97" actId="20577"/>
        <pc:sldMkLst>
          <pc:docMk/>
          <pc:sldMk cId="1376176541" sldId="306"/>
        </pc:sldMkLst>
        <pc:spChg chg="mod">
          <ac:chgData name="Lam, Jaicee H." userId="e5927eaa-06cd-477b-8660-03fffce8533b" providerId="ADAL" clId="{1D082C80-B503-400A-BEF3-5B9E37944B65}" dt="2020-03-13T10:22:48.834" v="97" actId="20577"/>
          <ac:spMkLst>
            <pc:docMk/>
            <pc:sldMk cId="1376176541" sldId="306"/>
            <ac:spMk id="5" creationId="{AE5E3B33-FFC8-41A7-BF51-9BD6750D2600}"/>
          </ac:spMkLst>
        </pc:spChg>
      </pc:sldChg>
      <pc:sldChg chg="modSp add">
        <pc:chgData name="Lam, Jaicee H." userId="e5927eaa-06cd-477b-8660-03fffce8533b" providerId="ADAL" clId="{1D082C80-B503-400A-BEF3-5B9E37944B65}" dt="2020-03-13T10:26:01.691" v="147" actId="403"/>
        <pc:sldMkLst>
          <pc:docMk/>
          <pc:sldMk cId="3399407993" sldId="307"/>
        </pc:sldMkLst>
        <pc:spChg chg="mod">
          <ac:chgData name="Lam, Jaicee H." userId="e5927eaa-06cd-477b-8660-03fffce8533b" providerId="ADAL" clId="{1D082C80-B503-400A-BEF3-5B9E37944B65}" dt="2020-03-13T10:26:01.691" v="147" actId="403"/>
          <ac:spMkLst>
            <pc:docMk/>
            <pc:sldMk cId="3399407993" sldId="307"/>
            <ac:spMk id="5" creationId="{DA32AB43-5F25-4AB3-8EE3-71646CD1E2DE}"/>
          </ac:spMkLst>
        </pc:spChg>
        <pc:spChg chg="mod">
          <ac:chgData name="Lam, Jaicee H." userId="e5927eaa-06cd-477b-8660-03fffce8533b" providerId="ADAL" clId="{1D082C80-B503-400A-BEF3-5B9E37944B65}" dt="2020-03-13T10:23:47.696" v="99" actId="27636"/>
          <ac:spMkLst>
            <pc:docMk/>
            <pc:sldMk cId="3399407993" sldId="307"/>
            <ac:spMk id="6" creationId="{C0EC53B9-9C8C-4416-847A-CFF24BBE409B}"/>
          </ac:spMkLst>
        </pc:spChg>
        <pc:spChg chg="mod">
          <ac:chgData name="Lam, Jaicee H." userId="e5927eaa-06cd-477b-8660-03fffce8533b" providerId="ADAL" clId="{1D082C80-B503-400A-BEF3-5B9E37944B65}" dt="2020-03-13T10:23:53.024" v="117" actId="20577"/>
          <ac:spMkLst>
            <pc:docMk/>
            <pc:sldMk cId="3399407993" sldId="307"/>
            <ac:spMk id="8" creationId="{8A67EB2A-B85A-490A-AF41-5F1A083F1A5C}"/>
          </ac:spMkLst>
        </pc:spChg>
      </pc:sldChg>
      <pc:sldChg chg="modSp add">
        <pc:chgData name="Lam, Jaicee H." userId="e5927eaa-06cd-477b-8660-03fffce8533b" providerId="ADAL" clId="{1D082C80-B503-400A-BEF3-5B9E37944B65}" dt="2020-03-13T10:31:43.652" v="294" actId="20577"/>
        <pc:sldMkLst>
          <pc:docMk/>
          <pc:sldMk cId="97916347" sldId="308"/>
        </pc:sldMkLst>
        <pc:spChg chg="mod">
          <ac:chgData name="Lam, Jaicee H." userId="e5927eaa-06cd-477b-8660-03fffce8533b" providerId="ADAL" clId="{1D082C80-B503-400A-BEF3-5B9E37944B65}" dt="2020-03-13T10:31:43.652" v="294" actId="20577"/>
          <ac:spMkLst>
            <pc:docMk/>
            <pc:sldMk cId="97916347" sldId="308"/>
            <ac:spMk id="5" creationId="{8CF944AD-B37D-47DF-9D41-1BE39C85C4BB}"/>
          </ac:spMkLst>
        </pc:spChg>
        <pc:spChg chg="mod">
          <ac:chgData name="Lam, Jaicee H." userId="e5927eaa-06cd-477b-8660-03fffce8533b" providerId="ADAL" clId="{1D082C80-B503-400A-BEF3-5B9E37944B65}" dt="2020-03-13T10:26:05.013" v="149" actId="27636"/>
          <ac:spMkLst>
            <pc:docMk/>
            <pc:sldMk cId="97916347" sldId="308"/>
            <ac:spMk id="6" creationId="{3EE66C3E-907E-46C7-90C6-F8672816CBA7}"/>
          </ac:spMkLst>
        </pc:spChg>
        <pc:spChg chg="mod">
          <ac:chgData name="Lam, Jaicee H." userId="e5927eaa-06cd-477b-8660-03fffce8533b" providerId="ADAL" clId="{1D082C80-B503-400A-BEF3-5B9E37944B65}" dt="2020-03-13T10:27:05.475" v="196" actId="20577"/>
          <ac:spMkLst>
            <pc:docMk/>
            <pc:sldMk cId="97916347" sldId="308"/>
            <ac:spMk id="8" creationId="{D72F7465-C124-4530-A494-BAA7833D7FCF}"/>
          </ac:spMkLst>
        </pc:spChg>
      </pc:sldChg>
      <pc:sldChg chg="add del">
        <pc:chgData name="Lam, Jaicee H." userId="e5927eaa-06cd-477b-8660-03fffce8533b" providerId="ADAL" clId="{1D082C80-B503-400A-BEF3-5B9E37944B65}" dt="2020-03-13T10:25:55.867" v="145"/>
        <pc:sldMkLst>
          <pc:docMk/>
          <pc:sldMk cId="2853977263" sldId="308"/>
        </pc:sldMkLst>
      </pc:sldChg>
      <pc:sldChg chg="addSp delSp modSp add">
        <pc:chgData name="Lam, Jaicee H." userId="e5927eaa-06cd-477b-8660-03fffce8533b" providerId="ADAL" clId="{1D082C80-B503-400A-BEF3-5B9E37944B65}" dt="2020-03-13T10:26:53.597" v="170" actId="20577"/>
        <pc:sldMkLst>
          <pc:docMk/>
          <pc:sldMk cId="3288708175" sldId="309"/>
        </pc:sldMkLst>
        <pc:spChg chg="del">
          <ac:chgData name="Lam, Jaicee H." userId="e5927eaa-06cd-477b-8660-03fffce8533b" providerId="ADAL" clId="{1D082C80-B503-400A-BEF3-5B9E37944B65}" dt="2020-03-13T10:26:49.047" v="151"/>
          <ac:spMkLst>
            <pc:docMk/>
            <pc:sldMk cId="3288708175" sldId="309"/>
            <ac:spMk id="5" creationId="{FBCCF106-C10E-4C95-8F02-A9548152AB44}"/>
          </ac:spMkLst>
        </pc:spChg>
        <pc:spChg chg="add mod">
          <ac:chgData name="Lam, Jaicee H." userId="e5927eaa-06cd-477b-8660-03fffce8533b" providerId="ADAL" clId="{1D082C80-B503-400A-BEF3-5B9E37944B65}" dt="2020-03-13T10:26:49.047" v="151"/>
          <ac:spMkLst>
            <pc:docMk/>
            <pc:sldMk cId="3288708175" sldId="309"/>
            <ac:spMk id="6" creationId="{BAC17176-9583-4843-9FEA-FC29224493B5}"/>
          </ac:spMkLst>
        </pc:spChg>
        <pc:spChg chg="add mod">
          <ac:chgData name="Lam, Jaicee H." userId="e5927eaa-06cd-477b-8660-03fffce8533b" providerId="ADAL" clId="{1D082C80-B503-400A-BEF3-5B9E37944B65}" dt="2020-03-13T10:26:49.047" v="151"/>
          <ac:spMkLst>
            <pc:docMk/>
            <pc:sldMk cId="3288708175" sldId="309"/>
            <ac:spMk id="7" creationId="{4F5BD7EB-4CA6-475B-BE1B-6BABF412482D}"/>
          </ac:spMkLst>
        </pc:spChg>
        <pc:spChg chg="add mod">
          <ac:chgData name="Lam, Jaicee H." userId="e5927eaa-06cd-477b-8660-03fffce8533b" providerId="ADAL" clId="{1D082C80-B503-400A-BEF3-5B9E37944B65}" dt="2020-03-13T10:26:53.597" v="170" actId="20577"/>
          <ac:spMkLst>
            <pc:docMk/>
            <pc:sldMk cId="3288708175" sldId="309"/>
            <ac:spMk id="8" creationId="{A1DBCC84-D154-4EAE-B285-D3D7920BFCAC}"/>
          </ac:spMkLst>
        </pc:spChg>
      </pc:sldChg>
      <pc:sldChg chg="modSp add">
        <pc:chgData name="Lam, Jaicee H." userId="e5927eaa-06cd-477b-8660-03fffce8533b" providerId="ADAL" clId="{1D082C80-B503-400A-BEF3-5B9E37944B65}" dt="2020-03-13T10:32:59.805" v="330" actId="404"/>
        <pc:sldMkLst>
          <pc:docMk/>
          <pc:sldMk cId="1657988957" sldId="310"/>
        </pc:sldMkLst>
        <pc:spChg chg="mod">
          <ac:chgData name="Lam, Jaicee H." userId="e5927eaa-06cd-477b-8660-03fffce8533b" providerId="ADAL" clId="{1D082C80-B503-400A-BEF3-5B9E37944B65}" dt="2020-03-13T10:32:59.805" v="330" actId="404"/>
          <ac:spMkLst>
            <pc:docMk/>
            <pc:sldMk cId="1657988957" sldId="310"/>
            <ac:spMk id="5" creationId="{8CF944AD-B37D-47DF-9D41-1BE39C85C4BB}"/>
          </ac:spMkLst>
        </pc:spChg>
        <pc:spChg chg="mod">
          <ac:chgData name="Lam, Jaicee H." userId="e5927eaa-06cd-477b-8660-03fffce8533b" providerId="ADAL" clId="{1D082C80-B503-400A-BEF3-5B9E37944B65}" dt="2020-03-13T10:32:40.092" v="321" actId="20577"/>
          <ac:spMkLst>
            <pc:docMk/>
            <pc:sldMk cId="1657988957" sldId="310"/>
            <ac:spMk id="8" creationId="{D72F7465-C124-4530-A494-BAA7833D7FCF}"/>
          </ac:spMkLst>
        </pc:spChg>
      </pc:sldChg>
      <pc:sldChg chg="addSp delSp modSp add mod modClrScheme chgLayout">
        <pc:chgData name="Lam, Jaicee H." userId="e5927eaa-06cd-477b-8660-03fffce8533b" providerId="ADAL" clId="{1D082C80-B503-400A-BEF3-5B9E37944B65}" dt="2020-03-13T10:34:34.353" v="372" actId="27636"/>
        <pc:sldMkLst>
          <pc:docMk/>
          <pc:sldMk cId="3715738806" sldId="311"/>
        </pc:sldMkLst>
        <pc:spChg chg="mod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2" creationId="{8A21AB2C-B247-4531-BE68-7C6393BA1C0A}"/>
          </ac:spMkLst>
        </pc:spChg>
        <pc:spChg chg="mod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3" creationId="{56EF0781-09DA-4D2A-A712-A6DA1F7F54EA}"/>
          </ac:spMkLst>
        </pc:spChg>
        <pc:spChg chg="mod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4" creationId="{DB1D7EC8-03ED-4C1C-9876-487F9E369CE7}"/>
          </ac:spMkLst>
        </pc:spChg>
        <pc:spChg chg="del mod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5" creationId="{8CF944AD-B37D-47DF-9D41-1BE39C85C4BB}"/>
          </ac:spMkLst>
        </pc:spChg>
        <pc:spChg chg="del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6" creationId="{3EE66C3E-907E-46C7-90C6-F8672816CBA7}"/>
          </ac:spMkLst>
        </pc:spChg>
        <pc:spChg chg="del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7" creationId="{564C113A-E889-408C-B485-E2DE252F5DD0}"/>
          </ac:spMkLst>
        </pc:spChg>
        <pc:spChg chg="mod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8" creationId="{D72F7465-C124-4530-A494-BAA7833D7FCF}"/>
          </ac:spMkLst>
        </pc:spChg>
        <pc:spChg chg="add mod">
          <ac:chgData name="Lam, Jaicee H." userId="e5927eaa-06cd-477b-8660-03fffce8533b" providerId="ADAL" clId="{1D082C80-B503-400A-BEF3-5B9E37944B65}" dt="2020-03-13T10:34:34.309" v="371" actId="26606"/>
          <ac:spMkLst>
            <pc:docMk/>
            <pc:sldMk cId="3715738806" sldId="311"/>
            <ac:spMk id="15" creationId="{9374FAEC-CD33-41AF-B5C6-236C66888524}"/>
          </ac:spMkLst>
        </pc:spChg>
        <pc:spChg chg="add mod">
          <ac:chgData name="Lam, Jaicee H." userId="e5927eaa-06cd-477b-8660-03fffce8533b" providerId="ADAL" clId="{1D082C80-B503-400A-BEF3-5B9E37944B65}" dt="2020-03-13T10:34:34.353" v="372" actId="27636"/>
          <ac:spMkLst>
            <pc:docMk/>
            <pc:sldMk cId="3715738806" sldId="311"/>
            <ac:spMk id="17" creationId="{5DC59CDC-C470-43E9-A559-956300792CEE}"/>
          </ac:spMkLst>
        </pc:spChg>
        <pc:picChg chg="add mod">
          <ac:chgData name="Lam, Jaicee H." userId="e5927eaa-06cd-477b-8660-03fffce8533b" providerId="ADAL" clId="{1D082C80-B503-400A-BEF3-5B9E37944B65}" dt="2020-03-13T10:34:34.309" v="371" actId="26606"/>
          <ac:picMkLst>
            <pc:docMk/>
            <pc:sldMk cId="3715738806" sldId="311"/>
            <ac:picMk id="10" creationId="{C1BB4CC4-0A5F-4C60-A0DB-060E1D17D950}"/>
          </ac:picMkLst>
        </pc:picChg>
      </pc:sldChg>
      <pc:sldChg chg="modSp add">
        <pc:chgData name="Lam, Jaicee H." userId="e5927eaa-06cd-477b-8660-03fffce8533b" providerId="ADAL" clId="{1D082C80-B503-400A-BEF3-5B9E37944B65}" dt="2020-03-13T10:35:06.823" v="388" actId="20577"/>
        <pc:sldMkLst>
          <pc:docMk/>
          <pc:sldMk cId="2126596573" sldId="312"/>
        </pc:sldMkLst>
        <pc:spChg chg="mod">
          <ac:chgData name="Lam, Jaicee H." userId="e5927eaa-06cd-477b-8660-03fffce8533b" providerId="ADAL" clId="{1D082C80-B503-400A-BEF3-5B9E37944B65}" dt="2020-03-13T10:35:06.823" v="388" actId="20577"/>
          <ac:spMkLst>
            <pc:docMk/>
            <pc:sldMk cId="2126596573" sldId="312"/>
            <ac:spMk id="7" creationId="{1B68ED81-F874-4931-82E6-04B9FCC45A01}"/>
          </ac:spMkLst>
        </pc:spChg>
      </pc:sldChg>
      <pc:sldChg chg="modSp add">
        <pc:chgData name="Lam, Jaicee H." userId="e5927eaa-06cd-477b-8660-03fffce8533b" providerId="ADAL" clId="{1D082C80-B503-400A-BEF3-5B9E37944B65}" dt="2020-03-13T10:57:58.552" v="1101" actId="20577"/>
        <pc:sldMkLst>
          <pc:docMk/>
          <pc:sldMk cId="171742103" sldId="313"/>
        </pc:sldMkLst>
        <pc:spChg chg="mod">
          <ac:chgData name="Lam, Jaicee H." userId="e5927eaa-06cd-477b-8660-03fffce8533b" providerId="ADAL" clId="{1D082C80-B503-400A-BEF3-5B9E37944B65}" dt="2020-03-13T10:57:58.552" v="1101" actId="20577"/>
          <ac:spMkLst>
            <pc:docMk/>
            <pc:sldMk cId="171742103" sldId="313"/>
            <ac:spMk id="5" creationId="{7105CC32-A11C-490C-849C-28A943B84B94}"/>
          </ac:spMkLst>
        </pc:spChg>
        <pc:spChg chg="mod">
          <ac:chgData name="Lam, Jaicee H." userId="e5927eaa-06cd-477b-8660-03fffce8533b" providerId="ADAL" clId="{1D082C80-B503-400A-BEF3-5B9E37944B65}" dt="2020-03-13T10:35:10.243" v="390" actId="27636"/>
          <ac:spMkLst>
            <pc:docMk/>
            <pc:sldMk cId="171742103" sldId="313"/>
            <ac:spMk id="6" creationId="{AE0DF609-20ED-4135-9F6E-25F61EFDE676}"/>
          </ac:spMkLst>
        </pc:spChg>
        <pc:spChg chg="mod">
          <ac:chgData name="Lam, Jaicee H." userId="e5927eaa-06cd-477b-8660-03fffce8533b" providerId="ADAL" clId="{1D082C80-B503-400A-BEF3-5B9E37944B65}" dt="2020-03-13T10:35:37.471" v="412" actId="20577"/>
          <ac:spMkLst>
            <pc:docMk/>
            <pc:sldMk cId="171742103" sldId="313"/>
            <ac:spMk id="8" creationId="{BEF9D810-1A9E-49F5-A0FB-814995603F57}"/>
          </ac:spMkLst>
        </pc:spChg>
      </pc:sldChg>
      <pc:sldChg chg="modSp add">
        <pc:chgData name="Lam, Jaicee H." userId="e5927eaa-06cd-477b-8660-03fffce8533b" providerId="ADAL" clId="{1D082C80-B503-400A-BEF3-5B9E37944B65}" dt="2020-03-13T10:42:55.095" v="661" actId="207"/>
        <pc:sldMkLst>
          <pc:docMk/>
          <pc:sldMk cId="1696388422" sldId="314"/>
        </pc:sldMkLst>
        <pc:spChg chg="mod">
          <ac:chgData name="Lam, Jaicee H." userId="e5927eaa-06cd-477b-8660-03fffce8533b" providerId="ADAL" clId="{1D082C80-B503-400A-BEF3-5B9E37944B65}" dt="2020-03-13T10:42:55.095" v="661" actId="207"/>
          <ac:spMkLst>
            <pc:docMk/>
            <pc:sldMk cId="1696388422" sldId="314"/>
            <ac:spMk id="5" creationId="{7105CC32-A11C-490C-849C-28A943B84B94}"/>
          </ac:spMkLst>
        </pc:spChg>
        <pc:spChg chg="mod">
          <ac:chgData name="Lam, Jaicee H." userId="e5927eaa-06cd-477b-8660-03fffce8533b" providerId="ADAL" clId="{1D082C80-B503-400A-BEF3-5B9E37944B65}" dt="2020-03-13T10:37:46.181" v="439"/>
          <ac:spMkLst>
            <pc:docMk/>
            <pc:sldMk cId="1696388422" sldId="314"/>
            <ac:spMk id="8" creationId="{BEF9D810-1A9E-49F5-A0FB-814995603F57}"/>
          </ac:spMkLst>
        </pc:spChg>
      </pc:sldChg>
      <pc:sldChg chg="modSp add">
        <pc:chgData name="Lam, Jaicee H." userId="e5927eaa-06cd-477b-8660-03fffce8533b" providerId="ADAL" clId="{1D082C80-B503-400A-BEF3-5B9E37944B65}" dt="2020-03-13T10:47:01.700" v="751" actId="20577"/>
        <pc:sldMkLst>
          <pc:docMk/>
          <pc:sldMk cId="2531282822" sldId="315"/>
        </pc:sldMkLst>
        <pc:spChg chg="mod">
          <ac:chgData name="Lam, Jaicee H." userId="e5927eaa-06cd-477b-8660-03fffce8533b" providerId="ADAL" clId="{1D082C80-B503-400A-BEF3-5B9E37944B65}" dt="2020-03-13T10:47:01.700" v="751" actId="20577"/>
          <ac:spMkLst>
            <pc:docMk/>
            <pc:sldMk cId="2531282822" sldId="315"/>
            <ac:spMk id="5" creationId="{7105CC32-A11C-490C-849C-28A943B84B94}"/>
          </ac:spMkLst>
        </pc:spChg>
      </pc:sldChg>
      <pc:sldChg chg="modSp add">
        <pc:chgData name="Lam, Jaicee H." userId="e5927eaa-06cd-477b-8660-03fffce8533b" providerId="ADAL" clId="{1D082C80-B503-400A-BEF3-5B9E37944B65}" dt="2020-03-13T10:50:52.552" v="853" actId="20577"/>
        <pc:sldMkLst>
          <pc:docMk/>
          <pc:sldMk cId="3255758078" sldId="316"/>
        </pc:sldMkLst>
        <pc:spChg chg="mod">
          <ac:chgData name="Lam, Jaicee H." userId="e5927eaa-06cd-477b-8660-03fffce8533b" providerId="ADAL" clId="{1D082C80-B503-400A-BEF3-5B9E37944B65}" dt="2020-03-13T10:50:52.552" v="853" actId="20577"/>
          <ac:spMkLst>
            <pc:docMk/>
            <pc:sldMk cId="3255758078" sldId="316"/>
            <ac:spMk id="5" creationId="{7105CC32-A11C-490C-849C-28A943B84B94}"/>
          </ac:spMkLst>
        </pc:spChg>
      </pc:sldChg>
      <pc:sldChg chg="modSp add">
        <pc:chgData name="Lam, Jaicee H." userId="e5927eaa-06cd-477b-8660-03fffce8533b" providerId="ADAL" clId="{1D082C80-B503-400A-BEF3-5B9E37944B65}" dt="2020-03-13T10:54:42.419" v="974" actId="207"/>
        <pc:sldMkLst>
          <pc:docMk/>
          <pc:sldMk cId="3120699850" sldId="317"/>
        </pc:sldMkLst>
        <pc:spChg chg="mod">
          <ac:chgData name="Lam, Jaicee H." userId="e5927eaa-06cd-477b-8660-03fffce8533b" providerId="ADAL" clId="{1D082C80-B503-400A-BEF3-5B9E37944B65}" dt="2020-03-13T10:54:42.419" v="974" actId="207"/>
          <ac:spMkLst>
            <pc:docMk/>
            <pc:sldMk cId="3120699850" sldId="317"/>
            <ac:spMk id="5" creationId="{7105CC32-A11C-490C-849C-28A943B84B94}"/>
          </ac:spMkLst>
        </pc:spChg>
        <pc:spChg chg="mod">
          <ac:chgData name="Lam, Jaicee H." userId="e5927eaa-06cd-477b-8660-03fffce8533b" providerId="ADAL" clId="{1D082C80-B503-400A-BEF3-5B9E37944B65}" dt="2020-03-13T10:51:04.965" v="856"/>
          <ac:spMkLst>
            <pc:docMk/>
            <pc:sldMk cId="3120699850" sldId="317"/>
            <ac:spMk id="8" creationId="{BEF9D810-1A9E-49F5-A0FB-814995603F57}"/>
          </ac:spMkLst>
        </pc:spChg>
      </pc:sldChg>
      <pc:sldChg chg="modSp add">
        <pc:chgData name="Lam, Jaicee H." userId="e5927eaa-06cd-477b-8660-03fffce8533b" providerId="ADAL" clId="{1D082C80-B503-400A-BEF3-5B9E37944B65}" dt="2020-03-13T10:58:53.961" v="1106" actId="20577"/>
        <pc:sldMkLst>
          <pc:docMk/>
          <pc:sldMk cId="276871535" sldId="318"/>
        </pc:sldMkLst>
        <pc:spChg chg="mod">
          <ac:chgData name="Lam, Jaicee H." userId="e5927eaa-06cd-477b-8660-03fffce8533b" providerId="ADAL" clId="{1D082C80-B503-400A-BEF3-5B9E37944B65}" dt="2020-03-13T10:58:53.961" v="1106" actId="20577"/>
          <ac:spMkLst>
            <pc:docMk/>
            <pc:sldMk cId="276871535" sldId="318"/>
            <ac:spMk id="5" creationId="{7105CC32-A11C-490C-849C-28A943B84B94}"/>
          </ac:spMkLst>
        </pc:spChg>
      </pc:sldChg>
      <pc:sldChg chg="modSp add">
        <pc:chgData name="Lam, Jaicee H." userId="e5927eaa-06cd-477b-8660-03fffce8533b" providerId="ADAL" clId="{1D082C80-B503-400A-BEF3-5B9E37944B65}" dt="2020-03-13T11:03:57.320" v="1260" actId="20577"/>
        <pc:sldMkLst>
          <pc:docMk/>
          <pc:sldMk cId="3222133392" sldId="319"/>
        </pc:sldMkLst>
        <pc:spChg chg="mod">
          <ac:chgData name="Lam, Jaicee H." userId="e5927eaa-06cd-477b-8660-03fffce8533b" providerId="ADAL" clId="{1D082C80-B503-400A-BEF3-5B9E37944B65}" dt="2020-03-13T11:03:57.320" v="1260" actId="20577"/>
          <ac:spMkLst>
            <pc:docMk/>
            <pc:sldMk cId="3222133392" sldId="319"/>
            <ac:spMk id="5" creationId="{7105CC32-A11C-490C-849C-28A943B84B94}"/>
          </ac:spMkLst>
        </pc:spChg>
        <pc:spChg chg="mod">
          <ac:chgData name="Lam, Jaicee H." userId="e5927eaa-06cd-477b-8660-03fffce8533b" providerId="ADAL" clId="{1D082C80-B503-400A-BEF3-5B9E37944B65}" dt="2020-03-13T10:59:04.468" v="1109"/>
          <ac:spMkLst>
            <pc:docMk/>
            <pc:sldMk cId="3222133392" sldId="319"/>
            <ac:spMk id="8" creationId="{BEF9D810-1A9E-49F5-A0FB-814995603F57}"/>
          </ac:spMkLst>
        </pc:spChg>
      </pc:sldChg>
      <pc:sldChg chg="modSp add">
        <pc:chgData name="Lam, Jaicee H." userId="e5927eaa-06cd-477b-8660-03fffce8533b" providerId="ADAL" clId="{1D082C80-B503-400A-BEF3-5B9E37944B65}" dt="2020-03-13T11:09:16.808" v="1311" actId="20577"/>
        <pc:sldMkLst>
          <pc:docMk/>
          <pc:sldMk cId="191868005" sldId="320"/>
        </pc:sldMkLst>
        <pc:spChg chg="mod">
          <ac:chgData name="Lam, Jaicee H." userId="e5927eaa-06cd-477b-8660-03fffce8533b" providerId="ADAL" clId="{1D082C80-B503-400A-BEF3-5B9E37944B65}" dt="2020-03-13T11:09:16.808" v="1311" actId="20577"/>
          <ac:spMkLst>
            <pc:docMk/>
            <pc:sldMk cId="191868005" sldId="320"/>
            <ac:spMk id="5" creationId="{7105CC32-A11C-490C-849C-28A943B84B94}"/>
          </ac:spMkLst>
        </pc:spChg>
        <pc:spChg chg="mod">
          <ac:chgData name="Lam, Jaicee H." userId="e5927eaa-06cd-477b-8660-03fffce8533b" providerId="ADAL" clId="{1D082C80-B503-400A-BEF3-5B9E37944B65}" dt="2020-03-13T11:06:29.902" v="1288" actId="20577"/>
          <ac:spMkLst>
            <pc:docMk/>
            <pc:sldMk cId="191868005" sldId="320"/>
            <ac:spMk id="8" creationId="{BEF9D810-1A9E-49F5-A0FB-814995603F57}"/>
          </ac:spMkLst>
        </pc:spChg>
      </pc:sldChg>
      <pc:sldChg chg="modSp add">
        <pc:chgData name="Lam, Jaicee H." userId="e5927eaa-06cd-477b-8660-03fffce8533b" providerId="ADAL" clId="{1D082C80-B503-400A-BEF3-5B9E37944B65}" dt="2020-03-13T11:04:15.982" v="1271" actId="20577"/>
        <pc:sldMkLst>
          <pc:docMk/>
          <pc:sldMk cId="1005504869" sldId="321"/>
        </pc:sldMkLst>
        <pc:spChg chg="mod">
          <ac:chgData name="Lam, Jaicee H." userId="e5927eaa-06cd-477b-8660-03fffce8533b" providerId="ADAL" clId="{1D082C80-B503-400A-BEF3-5B9E37944B65}" dt="2020-03-13T11:04:15.982" v="1271" actId="20577"/>
          <ac:spMkLst>
            <pc:docMk/>
            <pc:sldMk cId="1005504869" sldId="321"/>
            <ac:spMk id="7" creationId="{B0168119-83C3-4B66-82A2-DB34296D6FDB}"/>
          </ac:spMkLst>
        </pc:spChg>
      </pc:sldChg>
      <pc:sldChg chg="modSp add ord">
        <pc:chgData name="Lam, Jaicee H." userId="e5927eaa-06cd-477b-8660-03fffce8533b" providerId="ADAL" clId="{1D082C80-B503-400A-BEF3-5B9E37944B65}" dt="2020-03-13T11:14:46.342" v="1430" actId="20577"/>
        <pc:sldMkLst>
          <pc:docMk/>
          <pc:sldMk cId="2390908463" sldId="322"/>
        </pc:sldMkLst>
        <pc:spChg chg="mod">
          <ac:chgData name="Lam, Jaicee H." userId="e5927eaa-06cd-477b-8660-03fffce8533b" providerId="ADAL" clId="{1D082C80-B503-400A-BEF3-5B9E37944B65}" dt="2020-03-13T11:14:46.342" v="1430" actId="20577"/>
          <ac:spMkLst>
            <pc:docMk/>
            <pc:sldMk cId="2390908463" sldId="322"/>
            <ac:spMk id="5" creationId="{7105CC32-A11C-490C-849C-28A943B84B94}"/>
          </ac:spMkLst>
        </pc:spChg>
        <pc:spChg chg="mod">
          <ac:chgData name="Lam, Jaicee H." userId="e5927eaa-06cd-477b-8660-03fffce8533b" providerId="ADAL" clId="{1D082C80-B503-400A-BEF3-5B9E37944B65}" dt="2020-03-13T11:09:33.431" v="1314"/>
          <ac:spMkLst>
            <pc:docMk/>
            <pc:sldMk cId="2390908463" sldId="322"/>
            <ac:spMk id="8" creationId="{BEF9D810-1A9E-49F5-A0FB-814995603F57}"/>
          </ac:spMkLst>
        </pc:spChg>
      </pc:sldChg>
      <pc:sldChg chg="add del">
        <pc:chgData name="Lam, Jaicee H." userId="e5927eaa-06cd-477b-8660-03fffce8533b" providerId="ADAL" clId="{1D082C80-B503-400A-BEF3-5B9E37944B65}" dt="2020-03-13T11:12:02.546" v="1343"/>
        <pc:sldMkLst>
          <pc:docMk/>
          <pc:sldMk cId="3869097434" sldId="323"/>
        </pc:sldMkLst>
      </pc:sldChg>
      <pc:sldChg chg="addSp delSp modSp add ord">
        <pc:chgData name="Lam, Jaicee H." userId="e5927eaa-06cd-477b-8660-03fffce8533b" providerId="ADAL" clId="{1D082C80-B503-400A-BEF3-5B9E37944B65}" dt="2020-03-13T11:20:13.499" v="1536" actId="207"/>
        <pc:sldMkLst>
          <pc:docMk/>
          <pc:sldMk cId="3976744786" sldId="323"/>
        </pc:sldMkLst>
        <pc:spChg chg="del mod">
          <ac:chgData name="Lam, Jaicee H." userId="e5927eaa-06cd-477b-8660-03fffce8533b" providerId="ADAL" clId="{1D082C80-B503-400A-BEF3-5B9E37944B65}" dt="2020-03-13T11:17:38.306" v="1459" actId="478"/>
          <ac:spMkLst>
            <pc:docMk/>
            <pc:sldMk cId="3976744786" sldId="323"/>
            <ac:spMk id="5" creationId="{7105CC32-A11C-490C-849C-28A943B84B94}"/>
          </ac:spMkLst>
        </pc:spChg>
        <pc:spChg chg="del">
          <ac:chgData name="Lam, Jaicee H." userId="e5927eaa-06cd-477b-8660-03fffce8533b" providerId="ADAL" clId="{1D082C80-B503-400A-BEF3-5B9E37944B65}" dt="2020-03-13T11:17:33.072" v="1457"/>
          <ac:spMkLst>
            <pc:docMk/>
            <pc:sldMk cId="3976744786" sldId="323"/>
            <ac:spMk id="6" creationId="{AE0DF609-20ED-4135-9F6E-25F61EFDE676}"/>
          </ac:spMkLst>
        </pc:spChg>
        <pc:spChg chg="del">
          <ac:chgData name="Lam, Jaicee H." userId="e5927eaa-06cd-477b-8660-03fffce8533b" providerId="ADAL" clId="{1D082C80-B503-400A-BEF3-5B9E37944B65}" dt="2020-03-13T11:17:33.072" v="1457"/>
          <ac:spMkLst>
            <pc:docMk/>
            <pc:sldMk cId="3976744786" sldId="323"/>
            <ac:spMk id="7" creationId="{6C8F6F82-7999-4EB8-AF75-73C1C4C5987C}"/>
          </ac:spMkLst>
        </pc:spChg>
        <pc:spChg chg="mod">
          <ac:chgData name="Lam, Jaicee H." userId="e5927eaa-06cd-477b-8660-03fffce8533b" providerId="ADAL" clId="{1D082C80-B503-400A-BEF3-5B9E37944B65}" dt="2020-03-13T11:16:19.513" v="1437" actId="20577"/>
          <ac:spMkLst>
            <pc:docMk/>
            <pc:sldMk cId="3976744786" sldId="323"/>
            <ac:spMk id="8" creationId="{BEF9D810-1A9E-49F5-A0FB-814995603F57}"/>
          </ac:spMkLst>
        </pc:spChg>
        <pc:spChg chg="add del">
          <ac:chgData name="Lam, Jaicee H." userId="e5927eaa-06cd-477b-8660-03fffce8533b" providerId="ADAL" clId="{1D082C80-B503-400A-BEF3-5B9E37944B65}" dt="2020-03-13T11:16:52.730" v="1440"/>
          <ac:spMkLst>
            <pc:docMk/>
            <pc:sldMk cId="3976744786" sldId="323"/>
            <ac:spMk id="9" creationId="{F6CFC221-C365-4F1E-8461-268D18338F61}"/>
          </ac:spMkLst>
        </pc:spChg>
        <pc:spChg chg="add mod">
          <ac:chgData name="Lam, Jaicee H." userId="e5927eaa-06cd-477b-8660-03fffce8533b" providerId="ADAL" clId="{1D082C80-B503-400A-BEF3-5B9E37944B65}" dt="2020-03-13T11:17:33.072" v="1457"/>
          <ac:spMkLst>
            <pc:docMk/>
            <pc:sldMk cId="3976744786" sldId="323"/>
            <ac:spMk id="10" creationId="{A638E010-4C89-443D-9D8F-7D029914A5BC}"/>
          </ac:spMkLst>
        </pc:spChg>
        <pc:spChg chg="add mod">
          <ac:chgData name="Lam, Jaicee H." userId="e5927eaa-06cd-477b-8660-03fffce8533b" providerId="ADAL" clId="{1D082C80-B503-400A-BEF3-5B9E37944B65}" dt="2020-03-13T11:20:13.499" v="1536" actId="207"/>
          <ac:spMkLst>
            <pc:docMk/>
            <pc:sldMk cId="3976744786" sldId="323"/>
            <ac:spMk id="11" creationId="{49E2D95C-23F2-46F1-9469-E7DDA1627B9B}"/>
          </ac:spMkLst>
        </pc:spChg>
        <pc:spChg chg="add mod">
          <ac:chgData name="Lam, Jaicee H." userId="e5927eaa-06cd-477b-8660-03fffce8533b" providerId="ADAL" clId="{1D082C80-B503-400A-BEF3-5B9E37944B65}" dt="2020-03-13T11:17:38.323" v="1460" actId="27636"/>
          <ac:spMkLst>
            <pc:docMk/>
            <pc:sldMk cId="3976744786" sldId="323"/>
            <ac:spMk id="13" creationId="{F1E640F5-B13D-4B35-A0DE-E872DC028398}"/>
          </ac:spMkLst>
        </pc:spChg>
        <pc:spChg chg="add del">
          <ac:chgData name="Lam, Jaicee H." userId="e5927eaa-06cd-477b-8660-03fffce8533b" providerId="ADAL" clId="{1D082C80-B503-400A-BEF3-5B9E37944B65}" dt="2020-03-13T11:18:21.907" v="1485"/>
          <ac:spMkLst>
            <pc:docMk/>
            <pc:sldMk cId="3976744786" sldId="323"/>
            <ac:spMk id="14" creationId="{FDBFB3FE-9189-4F39-AFD1-4A9A7548F3CE}"/>
          </ac:spMkLst>
        </pc:spChg>
        <pc:spChg chg="add del">
          <ac:chgData name="Lam, Jaicee H." userId="e5927eaa-06cd-477b-8660-03fffce8533b" providerId="ADAL" clId="{1D082C80-B503-400A-BEF3-5B9E37944B65}" dt="2020-03-13T11:19:31.275" v="1518"/>
          <ac:spMkLst>
            <pc:docMk/>
            <pc:sldMk cId="3976744786" sldId="323"/>
            <ac:spMk id="15" creationId="{DFF9383D-EEA8-4C40-A786-5DE348B4ACF0}"/>
          </ac:spMkLst>
        </pc:spChg>
      </pc:sldChg>
      <pc:sldChg chg="addSp delSp modSp add">
        <pc:chgData name="Lam, Jaicee H." userId="e5927eaa-06cd-477b-8660-03fffce8533b" providerId="ADAL" clId="{1D082C80-B503-400A-BEF3-5B9E37944B65}" dt="2020-03-15T14:43:09.388" v="1555" actId="20577"/>
        <pc:sldMkLst>
          <pc:docMk/>
          <pc:sldMk cId="2457001845" sldId="324"/>
        </pc:sldMkLst>
        <pc:spChg chg="add del">
          <ac:chgData name="Lam, Jaicee H." userId="e5927eaa-06cd-477b-8660-03fffce8533b" providerId="ADAL" clId="{1D082C80-B503-400A-BEF3-5B9E37944B65}" dt="2020-03-15T14:42:44.293" v="1547"/>
          <ac:spMkLst>
            <pc:docMk/>
            <pc:sldMk cId="2457001845" sldId="324"/>
            <ac:spMk id="5" creationId="{E7C81711-240E-46DD-A8C3-9E714A434B6F}"/>
          </ac:spMkLst>
        </pc:spChg>
        <pc:spChg chg="mod">
          <ac:chgData name="Lam, Jaicee H." userId="e5927eaa-06cd-477b-8660-03fffce8533b" providerId="ADAL" clId="{1D082C80-B503-400A-BEF3-5B9E37944B65}" dt="2020-03-15T14:43:09.388" v="1555" actId="20577"/>
          <ac:spMkLst>
            <pc:docMk/>
            <pc:sldMk cId="2457001845" sldId="324"/>
            <ac:spMk id="11" creationId="{49E2D95C-23F2-46F1-9469-E7DDA1627B9B}"/>
          </ac:spMkLst>
        </pc:spChg>
      </pc:sldChg>
      <pc:sldChg chg="modSp add">
        <pc:chgData name="Lam, Jaicee H." userId="e5927eaa-06cd-477b-8660-03fffce8533b" providerId="ADAL" clId="{1D082C80-B503-400A-BEF3-5B9E37944B65}" dt="2020-03-15T14:43:28.226" v="1562" actId="20577"/>
        <pc:sldMkLst>
          <pc:docMk/>
          <pc:sldMk cId="782009743" sldId="325"/>
        </pc:sldMkLst>
        <pc:spChg chg="mod">
          <ac:chgData name="Lam, Jaicee H." userId="e5927eaa-06cd-477b-8660-03fffce8533b" providerId="ADAL" clId="{1D082C80-B503-400A-BEF3-5B9E37944B65}" dt="2020-03-15T14:43:28.226" v="1562" actId="20577"/>
          <ac:spMkLst>
            <pc:docMk/>
            <pc:sldMk cId="782009743" sldId="325"/>
            <ac:spMk id="7" creationId="{6A56AE42-048D-4E0C-A3B0-C601887BAD04}"/>
          </ac:spMkLst>
        </pc:spChg>
      </pc:sldChg>
      <pc:sldChg chg="modSp add">
        <pc:chgData name="Lam, Jaicee H." userId="e5927eaa-06cd-477b-8660-03fffce8533b" providerId="ADAL" clId="{1D082C80-B503-400A-BEF3-5B9E37944B65}" dt="2020-03-15T14:43:34.290" v="1568" actId="20577"/>
        <pc:sldMkLst>
          <pc:docMk/>
          <pc:sldMk cId="4253128373" sldId="326"/>
        </pc:sldMkLst>
        <pc:spChg chg="mod">
          <ac:chgData name="Lam, Jaicee H." userId="e5927eaa-06cd-477b-8660-03fffce8533b" providerId="ADAL" clId="{1D082C80-B503-400A-BEF3-5B9E37944B65}" dt="2020-03-15T14:43:34.290" v="1568" actId="20577"/>
          <ac:spMkLst>
            <pc:docMk/>
            <pc:sldMk cId="4253128373" sldId="326"/>
            <ac:spMk id="7" creationId="{1071C1E6-E24A-486A-8FF7-230FF364860A}"/>
          </ac:spMkLst>
        </pc:spChg>
      </pc:sldChg>
      <pc:sldChg chg="modSp add">
        <pc:chgData name="Lam, Jaicee H." userId="e5927eaa-06cd-477b-8660-03fffce8533b" providerId="ADAL" clId="{1D082C80-B503-400A-BEF3-5B9E37944B65}" dt="2020-03-15T14:43:46.620" v="1598" actId="20577"/>
        <pc:sldMkLst>
          <pc:docMk/>
          <pc:sldMk cId="2410691715" sldId="327"/>
        </pc:sldMkLst>
        <pc:spChg chg="mod">
          <ac:chgData name="Lam, Jaicee H." userId="e5927eaa-06cd-477b-8660-03fffce8533b" providerId="ADAL" clId="{1D082C80-B503-400A-BEF3-5B9E37944B65}" dt="2020-03-15T14:43:41.162" v="1571" actId="20577"/>
          <ac:spMkLst>
            <pc:docMk/>
            <pc:sldMk cId="2410691715" sldId="327"/>
            <ac:spMk id="5" creationId="{69E3F4DB-2DC3-45CA-AC18-4AB3DC837D34}"/>
          </ac:spMkLst>
        </pc:spChg>
        <pc:spChg chg="mod">
          <ac:chgData name="Lam, Jaicee H." userId="e5927eaa-06cd-477b-8660-03fffce8533b" providerId="ADAL" clId="{1D082C80-B503-400A-BEF3-5B9E37944B65}" dt="2020-03-15T14:43:46.620" v="1598" actId="20577"/>
          <ac:spMkLst>
            <pc:docMk/>
            <pc:sldMk cId="2410691715" sldId="327"/>
            <ac:spMk id="7" creationId="{58786FBA-1CF1-48E5-92D3-D2F2D7575FEA}"/>
          </ac:spMkLst>
        </pc:spChg>
      </pc:sldChg>
      <pc:sldChg chg="add">
        <pc:chgData name="Lam, Jaicee H." userId="e5927eaa-06cd-477b-8660-03fffce8533b" providerId="ADAL" clId="{1D082C80-B503-400A-BEF3-5B9E37944B65}" dt="2020-03-15T14:43:52.667" v="1599"/>
        <pc:sldMkLst>
          <pc:docMk/>
          <pc:sldMk cId="2639442898" sldId="328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39B431-7C8C-274A-BA33-7C21C85E3BE4}" type="datetime1">
              <a:rPr lang="it-IT" smtClean="0"/>
              <a:t>24/03/2020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B03916-887A-F043-AD49-BF0A69ACF5F4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181277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1.png>
</file>

<file path=ppt/media/image12.png>
</file>

<file path=ppt/media/image13.png>
</file>

<file path=ppt/media/image14.jpeg>
</file>

<file path=ppt/media/image15.jpeg>
</file>

<file path=ppt/media/image16.gif>
</file>

<file path=ppt/media/image17.png>
</file>

<file path=ppt/media/image18.png>
</file>

<file path=ppt/media/image1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D9682E-FB58-D249-BB85-C718355B86BE}" type="datetime1">
              <a:rPr lang="it-IT" smtClean="0"/>
              <a:t>24/03/2020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168C7-CDE6-B24B-B7C6-F8E72CFBA85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006306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3" Type="http://schemas.openxmlformats.org/officeDocument/2006/relationships/image" Target="../media/image2.emf"/><Relationship Id="rId7" Type="http://schemas.openxmlformats.org/officeDocument/2006/relationships/image" Target="../media/image7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10" Type="http://schemas.openxmlformats.org/officeDocument/2006/relationships/image" Target="../media/image10.emf"/><Relationship Id="rId4" Type="http://schemas.openxmlformats.org/officeDocument/2006/relationships/image" Target="../media/image4.emf"/><Relationship Id="rId9" Type="http://schemas.openxmlformats.org/officeDocument/2006/relationships/image" Target="../media/image9.emf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02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1597818"/>
            <a:ext cx="8386686" cy="973931"/>
          </a:xfrm>
        </p:spPr>
        <p:txBody>
          <a:bodyPr/>
          <a:lstStyle>
            <a:lvl1pPr>
              <a:lnSpc>
                <a:spcPts val="3500"/>
              </a:lnSpc>
              <a:defRPr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Presentation 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2647949"/>
            <a:ext cx="8386686" cy="657225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Presentation </a:t>
            </a:r>
            <a:r>
              <a:rPr lang="it-IT" dirty="0" err="1"/>
              <a:t>Subtitle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4844988"/>
            <a:ext cx="799200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3" name="CasellaDiTesto 12"/>
          <p:cNvSpPr txBox="1"/>
          <p:nvPr userDrawn="1"/>
        </p:nvSpPr>
        <p:spPr>
          <a:xfrm>
            <a:off x="6337920" y="228600"/>
            <a:ext cx="1428323" cy="14893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200" b="1" dirty="0" err="1">
                <a:solidFill>
                  <a:schemeClr val="tx2"/>
                </a:solidFill>
              </a:rPr>
              <a:t>Department</a:t>
            </a:r>
            <a:r>
              <a:rPr lang="it-IT" sz="1200" b="1" dirty="0">
                <a:solidFill>
                  <a:schemeClr val="tx2"/>
                </a:solidFill>
              </a:rPr>
              <a:t>:</a:t>
            </a:r>
          </a:p>
        </p:txBody>
      </p:sp>
      <p:sp>
        <p:nvSpPr>
          <p:cNvPr id="14" name="CasellaDiTesto 13"/>
          <p:cNvSpPr txBox="1"/>
          <p:nvPr userDrawn="1"/>
        </p:nvSpPr>
        <p:spPr>
          <a:xfrm>
            <a:off x="6337920" y="714375"/>
            <a:ext cx="1428323" cy="155287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200" b="1" dirty="0">
                <a:solidFill>
                  <a:schemeClr val="tx2"/>
                </a:solidFill>
              </a:rPr>
              <a:t>Country:</a:t>
            </a:r>
          </a:p>
        </p:txBody>
      </p:sp>
      <p:sp>
        <p:nvSpPr>
          <p:cNvPr id="15" name="Segnaposto testo 3"/>
          <p:cNvSpPr>
            <a:spLocks noGrp="1"/>
          </p:cNvSpPr>
          <p:nvPr>
            <p:ph type="body" sz="quarter" idx="11" hasCustomPrompt="1"/>
          </p:nvPr>
        </p:nvSpPr>
        <p:spPr>
          <a:xfrm>
            <a:off x="6338689" y="430934"/>
            <a:ext cx="2387600" cy="266700"/>
          </a:xfrm>
        </p:spPr>
        <p:txBody>
          <a:bodyPr vert="horz" lIns="0" tIns="0" rIns="0" bIns="0" rtlCol="0" anchor="ctr">
            <a:noAutofit/>
          </a:bodyPr>
          <a:lstStyle>
            <a:lvl1pPr>
              <a:defRPr lang="it-IT" sz="1200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it-IT" dirty="0" err="1"/>
              <a:t>Insert</a:t>
            </a:r>
            <a:r>
              <a:rPr lang="it-IT" dirty="0"/>
              <a:t> </a:t>
            </a:r>
            <a:r>
              <a:rPr lang="it-IT" dirty="0" err="1"/>
              <a:t>Department</a:t>
            </a:r>
            <a:r>
              <a:rPr lang="it-IT" dirty="0"/>
              <a:t> </a:t>
            </a:r>
            <a:r>
              <a:rPr lang="it-IT" dirty="0" err="1"/>
              <a:t>Name</a:t>
            </a:r>
            <a:endParaRPr lang="it-IT" dirty="0"/>
          </a:p>
        </p:txBody>
      </p:sp>
      <p:sp>
        <p:nvSpPr>
          <p:cNvPr id="16" name="Segnaposto testo 3"/>
          <p:cNvSpPr>
            <a:spLocks noGrp="1"/>
          </p:cNvSpPr>
          <p:nvPr>
            <p:ph type="body" sz="quarter" idx="12" hasCustomPrompt="1"/>
          </p:nvPr>
        </p:nvSpPr>
        <p:spPr>
          <a:xfrm>
            <a:off x="6338689" y="917288"/>
            <a:ext cx="2387600" cy="266700"/>
          </a:xfrm>
        </p:spPr>
        <p:txBody>
          <a:bodyPr vert="horz" lIns="0" tIns="0" rIns="0" bIns="0" rtlCol="0" anchor="ctr">
            <a:noAutofit/>
          </a:bodyPr>
          <a:lstStyle>
            <a:lvl1pPr>
              <a:defRPr lang="it-IT" sz="1200" baseline="0" dirty="0" smtClean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marR="0" lvl="0" fontAlgn="auto">
              <a:spcAft>
                <a:spcPts val="0"/>
              </a:spcAft>
              <a:buClrTx/>
              <a:buSzTx/>
              <a:tabLst/>
            </a:pPr>
            <a:r>
              <a:rPr lang="it-IT" dirty="0" err="1"/>
              <a:t>Insesdasrt</a:t>
            </a:r>
            <a:r>
              <a:rPr lang="it-IT" dirty="0"/>
              <a:t> Country </a:t>
            </a:r>
            <a:r>
              <a:rPr lang="it-IT" dirty="0" err="1"/>
              <a:t>Name</a:t>
            </a:r>
            <a:endParaRPr lang="it-IT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/>
          <a:srcRect r="21050"/>
          <a:stretch/>
        </p:blipFill>
        <p:spPr>
          <a:xfrm>
            <a:off x="1" y="0"/>
            <a:ext cx="200533" cy="5143500"/>
          </a:xfrm>
          <a:prstGeom prst="rect">
            <a:avLst/>
          </a:prstGeom>
        </p:spPr>
      </p:pic>
      <p:pic>
        <p:nvPicPr>
          <p:cNvPr id="11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7300" y="287166"/>
            <a:ext cx="864000" cy="70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959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able + Text Big bullet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20" name="Segnaposto tabella 4"/>
          <p:cNvSpPr>
            <a:spLocks noGrp="1"/>
          </p:cNvSpPr>
          <p:nvPr>
            <p:ph type="tbl" sz="quarter" idx="19"/>
          </p:nvPr>
        </p:nvSpPr>
        <p:spPr>
          <a:xfrm>
            <a:off x="347663" y="1262063"/>
            <a:ext cx="8386762" cy="2232422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6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4" y="3572622"/>
            <a:ext cx="8391525" cy="976793"/>
          </a:xfrm>
        </p:spPr>
        <p:txBody>
          <a:bodyPr wrap="square"/>
          <a:lstStyle>
            <a:lvl1pPr marL="0" indent="0" algn="l">
              <a:lnSpc>
                <a:spcPct val="1000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410400" indent="-194400">
              <a:lnSpc>
                <a:spcPct val="100000"/>
              </a:lnSpc>
              <a:spcAft>
                <a:spcPts val="0"/>
              </a:spcAft>
              <a:buClr>
                <a:schemeClr val="tx2"/>
              </a:buClr>
              <a:buFont typeface="Wingdings" charset="2"/>
              <a:buChar char="§"/>
              <a:defRPr sz="1000" baseline="0"/>
            </a:lvl2pPr>
            <a:lvl3pPr marL="410400" indent="-194400">
              <a:lnSpc>
                <a:spcPct val="100000"/>
              </a:lnSpc>
              <a:buClr>
                <a:schemeClr val="tx1"/>
              </a:buClr>
              <a:buFont typeface="Lucida Grande"/>
              <a:buChar char="-"/>
              <a:defRPr sz="1000"/>
            </a:lvl3pPr>
            <a:lvl4pPr marL="410400" indent="-194400">
              <a:lnSpc>
                <a:spcPct val="100000"/>
              </a:lnSpc>
              <a:defRPr sz="1000"/>
            </a:lvl4pPr>
            <a:lvl5pPr marL="410400" indent="-194400">
              <a:lnSpc>
                <a:spcPct val="100000"/>
              </a:lnSpc>
              <a:buClr>
                <a:schemeClr val="tx1"/>
              </a:buClr>
              <a:buFont typeface="Wingdings" charset="2"/>
              <a:buChar char="Ø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3" name="Immagin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2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</p:spTree>
    <p:extLst>
      <p:ext uri="{BB962C8B-B14F-4D97-AF65-F5344CB8AC3E}">
        <p14:creationId xmlns:p14="http://schemas.microsoft.com/office/powerpoint/2010/main" val="307696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harts + Tables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8" name="Segnaposto grafico 17"/>
          <p:cNvSpPr>
            <a:spLocks noGrp="1"/>
          </p:cNvSpPr>
          <p:nvPr>
            <p:ph type="chart" sz="quarter" idx="17"/>
          </p:nvPr>
        </p:nvSpPr>
        <p:spPr>
          <a:xfrm>
            <a:off x="4613301" y="1274130"/>
            <a:ext cx="4126071" cy="1575955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sp>
        <p:nvSpPr>
          <p:cNvPr id="24" name="Segnaposto tabella 2"/>
          <p:cNvSpPr>
            <a:spLocks noGrp="1"/>
          </p:cNvSpPr>
          <p:nvPr>
            <p:ph type="tbl" sz="quarter" idx="21"/>
          </p:nvPr>
        </p:nvSpPr>
        <p:spPr>
          <a:xfrm>
            <a:off x="4613301" y="3049982"/>
            <a:ext cx="4120686" cy="1512709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sp>
        <p:nvSpPr>
          <p:cNvPr id="25" name="Segnaposto grafico 17"/>
          <p:cNvSpPr>
            <a:spLocks noGrp="1"/>
          </p:cNvSpPr>
          <p:nvPr>
            <p:ph type="chart" sz="quarter" idx="22"/>
          </p:nvPr>
        </p:nvSpPr>
        <p:spPr>
          <a:xfrm>
            <a:off x="347301" y="1274130"/>
            <a:ext cx="4126071" cy="1575955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/>
          </a:p>
        </p:txBody>
      </p:sp>
      <p:sp>
        <p:nvSpPr>
          <p:cNvPr id="26" name="Segnaposto tabella 2"/>
          <p:cNvSpPr>
            <a:spLocks noGrp="1"/>
          </p:cNvSpPr>
          <p:nvPr>
            <p:ph type="tbl" sz="quarter" idx="23"/>
          </p:nvPr>
        </p:nvSpPr>
        <p:spPr>
          <a:xfrm>
            <a:off x="347301" y="3049982"/>
            <a:ext cx="4120686" cy="1512709"/>
          </a:xfrm>
        </p:spPr>
        <p:txBody>
          <a:bodyPr/>
          <a:lstStyle/>
          <a:p>
            <a:r>
              <a:rPr lang="en-US"/>
              <a:t>Click icon to add table</a:t>
            </a:r>
            <a:endParaRPr lang="it-IT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7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17" name="Immagine 1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9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264832123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2" name="Freccia destra 1"/>
          <p:cNvSpPr/>
          <p:nvPr userDrawn="1"/>
        </p:nvSpPr>
        <p:spPr>
          <a:xfrm flipV="1">
            <a:off x="347301" y="2796102"/>
            <a:ext cx="8392070" cy="176645"/>
          </a:xfrm>
          <a:prstGeom prst="rightArrow">
            <a:avLst>
              <a:gd name="adj1" fmla="val 50000"/>
              <a:gd name="adj2" fmla="val 151308"/>
            </a:avLst>
          </a:prstGeom>
          <a:solidFill>
            <a:schemeClr val="tx2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4" name="Segnaposto testo 3"/>
          <p:cNvSpPr>
            <a:spLocks noGrp="1"/>
          </p:cNvSpPr>
          <p:nvPr>
            <p:ph type="body" sz="quarter" idx="14" hasCustomPrompt="1"/>
          </p:nvPr>
        </p:nvSpPr>
        <p:spPr>
          <a:xfrm>
            <a:off x="693161" y="2657701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10" name="Connettore 1 9"/>
          <p:cNvCxnSpPr/>
          <p:nvPr userDrawn="1"/>
        </p:nvCxnSpPr>
        <p:spPr>
          <a:xfrm>
            <a:off x="347301" y="2378365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Connettore 1 21"/>
          <p:cNvCxnSpPr/>
          <p:nvPr userDrawn="1"/>
        </p:nvCxnSpPr>
        <p:spPr>
          <a:xfrm flipV="1">
            <a:off x="1047724" y="237836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Segnaposto testo 3"/>
          <p:cNvSpPr>
            <a:spLocks noGrp="1"/>
          </p:cNvSpPr>
          <p:nvPr>
            <p:ph type="body" sz="quarter" idx="15" hasCustomPrompt="1"/>
          </p:nvPr>
        </p:nvSpPr>
        <p:spPr>
          <a:xfrm>
            <a:off x="1516304" y="2972747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32" name="Connettore 1 31"/>
          <p:cNvCxnSpPr/>
          <p:nvPr userDrawn="1"/>
        </p:nvCxnSpPr>
        <p:spPr>
          <a:xfrm>
            <a:off x="1170444" y="3382818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Connettore 1 32"/>
          <p:cNvCxnSpPr/>
          <p:nvPr userDrawn="1"/>
        </p:nvCxnSpPr>
        <p:spPr>
          <a:xfrm flipV="1">
            <a:off x="1870867" y="316345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Segnaposto testo 3"/>
          <p:cNvSpPr>
            <a:spLocks noGrp="1"/>
          </p:cNvSpPr>
          <p:nvPr>
            <p:ph type="body" sz="quarter" idx="16" hasCustomPrompt="1"/>
          </p:nvPr>
        </p:nvSpPr>
        <p:spPr>
          <a:xfrm>
            <a:off x="2306144" y="2657701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35" name="Connettore 1 34"/>
          <p:cNvCxnSpPr/>
          <p:nvPr userDrawn="1"/>
        </p:nvCxnSpPr>
        <p:spPr>
          <a:xfrm>
            <a:off x="1960284" y="2378365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Connettore 1 35"/>
          <p:cNvCxnSpPr/>
          <p:nvPr userDrawn="1"/>
        </p:nvCxnSpPr>
        <p:spPr>
          <a:xfrm flipV="1">
            <a:off x="2660707" y="237836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0" name="Segnaposto testo 3"/>
          <p:cNvSpPr>
            <a:spLocks noGrp="1"/>
          </p:cNvSpPr>
          <p:nvPr>
            <p:ph type="body" sz="quarter" idx="17" hasCustomPrompt="1"/>
          </p:nvPr>
        </p:nvSpPr>
        <p:spPr>
          <a:xfrm>
            <a:off x="3140364" y="2972747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41" name="Connettore 1 40"/>
          <p:cNvCxnSpPr/>
          <p:nvPr userDrawn="1"/>
        </p:nvCxnSpPr>
        <p:spPr>
          <a:xfrm>
            <a:off x="2794504" y="3382818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2" name="Connettore 1 41"/>
          <p:cNvCxnSpPr/>
          <p:nvPr userDrawn="1"/>
        </p:nvCxnSpPr>
        <p:spPr>
          <a:xfrm flipV="1">
            <a:off x="3494927" y="316345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Segnaposto testo 3"/>
          <p:cNvSpPr>
            <a:spLocks noGrp="1"/>
          </p:cNvSpPr>
          <p:nvPr>
            <p:ph type="body" sz="quarter" idx="18" hasCustomPrompt="1"/>
          </p:nvPr>
        </p:nvSpPr>
        <p:spPr>
          <a:xfrm>
            <a:off x="3921076" y="2657701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44" name="Connettore 1 43"/>
          <p:cNvCxnSpPr/>
          <p:nvPr userDrawn="1"/>
        </p:nvCxnSpPr>
        <p:spPr>
          <a:xfrm>
            <a:off x="3575216" y="2378365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Connettore 1 44"/>
          <p:cNvCxnSpPr/>
          <p:nvPr userDrawn="1"/>
        </p:nvCxnSpPr>
        <p:spPr>
          <a:xfrm flipV="1">
            <a:off x="4275639" y="237836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Segnaposto testo 3"/>
          <p:cNvSpPr>
            <a:spLocks noGrp="1"/>
          </p:cNvSpPr>
          <p:nvPr>
            <p:ph type="body" sz="quarter" idx="19" hasCustomPrompt="1"/>
          </p:nvPr>
        </p:nvSpPr>
        <p:spPr>
          <a:xfrm>
            <a:off x="4764424" y="2972747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47" name="Connettore 1 46"/>
          <p:cNvCxnSpPr/>
          <p:nvPr userDrawn="1"/>
        </p:nvCxnSpPr>
        <p:spPr>
          <a:xfrm>
            <a:off x="4418564" y="3382818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1 47"/>
          <p:cNvCxnSpPr/>
          <p:nvPr userDrawn="1"/>
        </p:nvCxnSpPr>
        <p:spPr>
          <a:xfrm flipV="1">
            <a:off x="5118987" y="316345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Segnaposto testo 3"/>
          <p:cNvSpPr>
            <a:spLocks noGrp="1"/>
          </p:cNvSpPr>
          <p:nvPr>
            <p:ph type="body" sz="quarter" idx="20" hasCustomPrompt="1"/>
          </p:nvPr>
        </p:nvSpPr>
        <p:spPr>
          <a:xfrm>
            <a:off x="6373091" y="2972747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50" name="Connettore 1 49"/>
          <p:cNvCxnSpPr/>
          <p:nvPr userDrawn="1"/>
        </p:nvCxnSpPr>
        <p:spPr>
          <a:xfrm>
            <a:off x="6027231" y="3382818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Connettore 1 50"/>
          <p:cNvCxnSpPr/>
          <p:nvPr userDrawn="1"/>
        </p:nvCxnSpPr>
        <p:spPr>
          <a:xfrm flipV="1">
            <a:off x="6727654" y="316345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Segnaposto testo 3"/>
          <p:cNvSpPr>
            <a:spLocks noGrp="1"/>
          </p:cNvSpPr>
          <p:nvPr>
            <p:ph type="body" sz="quarter" idx="21" hasCustomPrompt="1"/>
          </p:nvPr>
        </p:nvSpPr>
        <p:spPr>
          <a:xfrm>
            <a:off x="5557715" y="2657701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53" name="Connettore 1 52"/>
          <p:cNvCxnSpPr/>
          <p:nvPr userDrawn="1"/>
        </p:nvCxnSpPr>
        <p:spPr>
          <a:xfrm>
            <a:off x="5211855" y="2378365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Connettore 1 53"/>
          <p:cNvCxnSpPr/>
          <p:nvPr userDrawn="1"/>
        </p:nvCxnSpPr>
        <p:spPr>
          <a:xfrm flipV="1">
            <a:off x="5912278" y="237836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Segnaposto testo 3"/>
          <p:cNvSpPr>
            <a:spLocks noGrp="1"/>
          </p:cNvSpPr>
          <p:nvPr>
            <p:ph type="body" sz="quarter" idx="22" hasCustomPrompt="1"/>
          </p:nvPr>
        </p:nvSpPr>
        <p:spPr>
          <a:xfrm>
            <a:off x="7166350" y="2657701"/>
            <a:ext cx="707688" cy="138401"/>
          </a:xfrm>
        </p:spPr>
        <p:txBody>
          <a:bodyPr/>
          <a:lstStyle>
            <a:lvl1pPr algn="ctr">
              <a:defRPr/>
            </a:lvl1pPr>
          </a:lstStyle>
          <a:p>
            <a:pPr lvl="0"/>
            <a:r>
              <a:rPr lang="it-IT" dirty="0"/>
              <a:t>Data</a:t>
            </a:r>
          </a:p>
        </p:txBody>
      </p:sp>
      <p:cxnSp>
        <p:nvCxnSpPr>
          <p:cNvPr id="56" name="Connettore 1 55"/>
          <p:cNvCxnSpPr/>
          <p:nvPr userDrawn="1"/>
        </p:nvCxnSpPr>
        <p:spPr>
          <a:xfrm>
            <a:off x="6820490" y="2378365"/>
            <a:ext cx="1376821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Connettore 1 56"/>
          <p:cNvCxnSpPr/>
          <p:nvPr userDrawn="1"/>
        </p:nvCxnSpPr>
        <p:spPr>
          <a:xfrm flipV="1">
            <a:off x="7520913" y="2378365"/>
            <a:ext cx="0" cy="219363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0" name="Segnaposto testo 59"/>
          <p:cNvSpPr>
            <a:spLocks noGrp="1"/>
          </p:cNvSpPr>
          <p:nvPr>
            <p:ph type="body" sz="quarter" idx="23"/>
          </p:nvPr>
        </p:nvSpPr>
        <p:spPr>
          <a:xfrm>
            <a:off x="347663" y="1246909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1" name="Segnaposto testo 59"/>
          <p:cNvSpPr>
            <a:spLocks noGrp="1"/>
          </p:cNvSpPr>
          <p:nvPr>
            <p:ph type="body" sz="quarter" idx="24"/>
          </p:nvPr>
        </p:nvSpPr>
        <p:spPr>
          <a:xfrm>
            <a:off x="1972526" y="1246909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2" name="Segnaposto testo 59"/>
          <p:cNvSpPr>
            <a:spLocks noGrp="1"/>
          </p:cNvSpPr>
          <p:nvPr>
            <p:ph type="body" sz="quarter" idx="25"/>
          </p:nvPr>
        </p:nvSpPr>
        <p:spPr>
          <a:xfrm>
            <a:off x="3575215" y="1246909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3" name="Segnaposto testo 59"/>
          <p:cNvSpPr>
            <a:spLocks noGrp="1"/>
          </p:cNvSpPr>
          <p:nvPr>
            <p:ph type="body" sz="quarter" idx="26"/>
          </p:nvPr>
        </p:nvSpPr>
        <p:spPr>
          <a:xfrm>
            <a:off x="5222869" y="1246909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4" name="Segnaposto testo 59"/>
          <p:cNvSpPr>
            <a:spLocks noGrp="1"/>
          </p:cNvSpPr>
          <p:nvPr>
            <p:ph type="body" sz="quarter" idx="27"/>
          </p:nvPr>
        </p:nvSpPr>
        <p:spPr>
          <a:xfrm>
            <a:off x="6844542" y="1246909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0" name="Segnaposto testo 59"/>
          <p:cNvSpPr>
            <a:spLocks noGrp="1"/>
          </p:cNvSpPr>
          <p:nvPr>
            <p:ph type="body" sz="quarter" idx="29"/>
          </p:nvPr>
        </p:nvSpPr>
        <p:spPr>
          <a:xfrm>
            <a:off x="1172318" y="3475182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1" name="Segnaposto testo 59"/>
          <p:cNvSpPr>
            <a:spLocks noGrp="1"/>
          </p:cNvSpPr>
          <p:nvPr>
            <p:ph type="body" sz="quarter" idx="30"/>
          </p:nvPr>
        </p:nvSpPr>
        <p:spPr>
          <a:xfrm>
            <a:off x="2794962" y="3475182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2" name="Segnaposto testo 59"/>
          <p:cNvSpPr>
            <a:spLocks noGrp="1"/>
          </p:cNvSpPr>
          <p:nvPr>
            <p:ph type="body" sz="quarter" idx="31"/>
          </p:nvPr>
        </p:nvSpPr>
        <p:spPr>
          <a:xfrm>
            <a:off x="4430806" y="3475182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3" name="Segnaposto testo 59"/>
          <p:cNvSpPr>
            <a:spLocks noGrp="1"/>
          </p:cNvSpPr>
          <p:nvPr>
            <p:ph type="body" sz="quarter" idx="32"/>
          </p:nvPr>
        </p:nvSpPr>
        <p:spPr>
          <a:xfrm>
            <a:off x="6027689" y="3475182"/>
            <a:ext cx="1376362" cy="1039091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pic>
        <p:nvPicPr>
          <p:cNvPr id="66" name="Immagine 6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5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67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254319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10" name="Immagine 9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10219437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Highlig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1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0" name="Segnaposto testo 18"/>
          <p:cNvSpPr>
            <a:spLocks noGrp="1"/>
          </p:cNvSpPr>
          <p:nvPr>
            <p:ph type="body" sz="quarter" idx="14" hasCustomPrompt="1"/>
          </p:nvPr>
        </p:nvSpPr>
        <p:spPr>
          <a:xfrm>
            <a:off x="4601684" y="1262063"/>
            <a:ext cx="4132303" cy="3283744"/>
          </a:xfrm>
        </p:spPr>
        <p:txBody>
          <a:bodyPr tIns="46800"/>
          <a:lstStyle>
            <a:lvl1pPr>
              <a:lnSpc>
                <a:spcPct val="100000"/>
              </a:lnSpc>
              <a:spcBef>
                <a:spcPts val="0"/>
              </a:spcBef>
              <a:defRPr sz="240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r>
              <a:rPr lang="it-IT" dirty="0"/>
              <a:t> bla bla bla bla bla bla bla bla </a:t>
            </a:r>
          </a:p>
        </p:txBody>
      </p:sp>
      <p:sp>
        <p:nvSpPr>
          <p:cNvPr id="11" name="Segnaposto testo 18"/>
          <p:cNvSpPr>
            <a:spLocks noGrp="1"/>
          </p:cNvSpPr>
          <p:nvPr>
            <p:ph type="body" sz="quarter" idx="15" hasCustomPrompt="1"/>
          </p:nvPr>
        </p:nvSpPr>
        <p:spPr>
          <a:xfrm>
            <a:off x="347301" y="1262063"/>
            <a:ext cx="4132303" cy="3283744"/>
          </a:xfrm>
        </p:spPr>
        <p:txBody>
          <a:bodyPr tIns="50400"/>
          <a:lstStyle>
            <a:lvl1pPr>
              <a:lnSpc>
                <a:spcPct val="100000"/>
              </a:lnSpc>
              <a:defRPr sz="3600" b="1" i="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Lorem</a:t>
            </a:r>
            <a:r>
              <a:rPr lang="it-IT" dirty="0"/>
              <a:t> </a:t>
            </a:r>
            <a:r>
              <a:rPr lang="it-IT" dirty="0" err="1"/>
              <a:t>Ipsum</a:t>
            </a:r>
            <a:r>
              <a:rPr lang="it-IT" dirty="0"/>
              <a:t> </a:t>
            </a:r>
            <a:r>
              <a:rPr lang="it-IT" dirty="0" err="1"/>
              <a:t>Sit</a:t>
            </a:r>
            <a:r>
              <a:rPr lang="it-IT" dirty="0"/>
              <a:t> 79% </a:t>
            </a:r>
            <a:r>
              <a:rPr lang="it-IT" dirty="0" err="1"/>
              <a:t>Sit</a:t>
            </a:r>
            <a:r>
              <a:rPr lang="it-IT" dirty="0"/>
              <a:t> </a:t>
            </a:r>
            <a:r>
              <a:rPr lang="it-IT" dirty="0" err="1"/>
              <a:t>Amet</a:t>
            </a:r>
            <a:endParaRPr lang="it-IT" dirty="0"/>
          </a:p>
        </p:txBody>
      </p:sp>
      <p:pic>
        <p:nvPicPr>
          <p:cNvPr id="12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3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33320017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eam contac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4" name="object 3"/>
          <p:cNvSpPr txBox="1"/>
          <p:nvPr userDrawn="1"/>
        </p:nvSpPr>
        <p:spPr>
          <a:xfrm>
            <a:off x="357774" y="537221"/>
            <a:ext cx="1335610" cy="2386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lang="it-IT" sz="2000" spc="0" dirty="0">
                <a:solidFill>
                  <a:schemeClr val="tx2"/>
                </a:solidFill>
                <a:latin typeface="Arial"/>
                <a:cs typeface="Arial"/>
              </a:rPr>
              <a:t>Team</a:t>
            </a:r>
            <a:endParaRPr sz="2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5" name="Segnaposto testo 5"/>
          <p:cNvSpPr>
            <a:spLocks noGrp="1"/>
          </p:cNvSpPr>
          <p:nvPr>
            <p:ph type="body" sz="quarter" idx="14" hasCustomPrompt="1"/>
          </p:nvPr>
        </p:nvSpPr>
        <p:spPr>
          <a:xfrm>
            <a:off x="347300" y="917973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18" name="Segnaposto testo 5"/>
          <p:cNvSpPr>
            <a:spLocks noGrp="1"/>
          </p:cNvSpPr>
          <p:nvPr>
            <p:ph type="body" sz="quarter" idx="16" hasCustomPrompt="1"/>
          </p:nvPr>
        </p:nvSpPr>
        <p:spPr>
          <a:xfrm>
            <a:off x="347300" y="1096928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19" name="Segnaposto testo 5"/>
          <p:cNvSpPr>
            <a:spLocks noGrp="1"/>
          </p:cNvSpPr>
          <p:nvPr>
            <p:ph type="body" sz="quarter" idx="17" hasCustomPrompt="1"/>
          </p:nvPr>
        </p:nvSpPr>
        <p:spPr>
          <a:xfrm>
            <a:off x="347663" y="1258564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20" name="Segnaposto testo 5"/>
          <p:cNvSpPr>
            <a:spLocks noGrp="1"/>
          </p:cNvSpPr>
          <p:nvPr>
            <p:ph type="body" sz="quarter" idx="18" hasCustomPrompt="1"/>
          </p:nvPr>
        </p:nvSpPr>
        <p:spPr>
          <a:xfrm>
            <a:off x="347300" y="1420201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21" name="Segnaposto testo 5"/>
          <p:cNvSpPr>
            <a:spLocks noGrp="1"/>
          </p:cNvSpPr>
          <p:nvPr>
            <p:ph type="body" sz="quarter" idx="19" hasCustomPrompt="1"/>
          </p:nvPr>
        </p:nvSpPr>
        <p:spPr>
          <a:xfrm>
            <a:off x="347300" y="1662655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22" name="Segnaposto testo 5"/>
          <p:cNvSpPr>
            <a:spLocks noGrp="1"/>
          </p:cNvSpPr>
          <p:nvPr>
            <p:ph type="body" sz="quarter" idx="20" hasCustomPrompt="1"/>
          </p:nvPr>
        </p:nvSpPr>
        <p:spPr>
          <a:xfrm>
            <a:off x="347300" y="1841609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23" name="Segnaposto testo 5"/>
          <p:cNvSpPr>
            <a:spLocks noGrp="1"/>
          </p:cNvSpPr>
          <p:nvPr>
            <p:ph type="body" sz="quarter" idx="21" hasCustomPrompt="1"/>
          </p:nvPr>
        </p:nvSpPr>
        <p:spPr>
          <a:xfrm>
            <a:off x="347663" y="2003245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24" name="Segnaposto testo 5"/>
          <p:cNvSpPr>
            <a:spLocks noGrp="1"/>
          </p:cNvSpPr>
          <p:nvPr>
            <p:ph type="body" sz="quarter" idx="22" hasCustomPrompt="1"/>
          </p:nvPr>
        </p:nvSpPr>
        <p:spPr>
          <a:xfrm>
            <a:off x="347300" y="2164883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25" name="Segnaposto testo 5"/>
          <p:cNvSpPr>
            <a:spLocks noGrp="1"/>
          </p:cNvSpPr>
          <p:nvPr>
            <p:ph type="body" sz="quarter" idx="23" hasCustomPrompt="1"/>
          </p:nvPr>
        </p:nvSpPr>
        <p:spPr>
          <a:xfrm>
            <a:off x="347300" y="2413109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26" name="Segnaposto testo 5"/>
          <p:cNvSpPr>
            <a:spLocks noGrp="1"/>
          </p:cNvSpPr>
          <p:nvPr>
            <p:ph type="body" sz="quarter" idx="24" hasCustomPrompt="1"/>
          </p:nvPr>
        </p:nvSpPr>
        <p:spPr>
          <a:xfrm>
            <a:off x="347300" y="2592064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27" name="Segnaposto testo 5"/>
          <p:cNvSpPr>
            <a:spLocks noGrp="1"/>
          </p:cNvSpPr>
          <p:nvPr>
            <p:ph type="body" sz="quarter" idx="25" hasCustomPrompt="1"/>
          </p:nvPr>
        </p:nvSpPr>
        <p:spPr>
          <a:xfrm>
            <a:off x="347663" y="2753700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28" name="Segnaposto testo 5"/>
          <p:cNvSpPr>
            <a:spLocks noGrp="1"/>
          </p:cNvSpPr>
          <p:nvPr>
            <p:ph type="body" sz="quarter" idx="26" hasCustomPrompt="1"/>
          </p:nvPr>
        </p:nvSpPr>
        <p:spPr>
          <a:xfrm>
            <a:off x="347300" y="2915337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29" name="Segnaposto testo 5"/>
          <p:cNvSpPr>
            <a:spLocks noGrp="1"/>
          </p:cNvSpPr>
          <p:nvPr>
            <p:ph type="body" sz="quarter" idx="27" hasCustomPrompt="1"/>
          </p:nvPr>
        </p:nvSpPr>
        <p:spPr>
          <a:xfrm>
            <a:off x="347300" y="3157791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30" name="Segnaposto testo 5"/>
          <p:cNvSpPr>
            <a:spLocks noGrp="1"/>
          </p:cNvSpPr>
          <p:nvPr>
            <p:ph type="body" sz="quarter" idx="28" hasCustomPrompt="1"/>
          </p:nvPr>
        </p:nvSpPr>
        <p:spPr>
          <a:xfrm>
            <a:off x="347300" y="3336746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31" name="Segnaposto testo 5"/>
          <p:cNvSpPr>
            <a:spLocks noGrp="1"/>
          </p:cNvSpPr>
          <p:nvPr>
            <p:ph type="body" sz="quarter" idx="29" hasCustomPrompt="1"/>
          </p:nvPr>
        </p:nvSpPr>
        <p:spPr>
          <a:xfrm>
            <a:off x="347663" y="3498382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32" name="Segnaposto testo 5"/>
          <p:cNvSpPr>
            <a:spLocks noGrp="1"/>
          </p:cNvSpPr>
          <p:nvPr>
            <p:ph type="body" sz="quarter" idx="30" hasCustomPrompt="1"/>
          </p:nvPr>
        </p:nvSpPr>
        <p:spPr>
          <a:xfrm>
            <a:off x="347300" y="3660019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33" name="Segnaposto testo 5"/>
          <p:cNvSpPr>
            <a:spLocks noGrp="1"/>
          </p:cNvSpPr>
          <p:nvPr>
            <p:ph type="body" sz="quarter" idx="31" hasCustomPrompt="1"/>
          </p:nvPr>
        </p:nvSpPr>
        <p:spPr>
          <a:xfrm>
            <a:off x="347300" y="3902474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34" name="Segnaposto testo 5"/>
          <p:cNvSpPr>
            <a:spLocks noGrp="1"/>
          </p:cNvSpPr>
          <p:nvPr>
            <p:ph type="body" sz="quarter" idx="32" hasCustomPrompt="1"/>
          </p:nvPr>
        </p:nvSpPr>
        <p:spPr>
          <a:xfrm>
            <a:off x="347300" y="4081428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35" name="Segnaposto testo 5"/>
          <p:cNvSpPr>
            <a:spLocks noGrp="1"/>
          </p:cNvSpPr>
          <p:nvPr>
            <p:ph type="body" sz="quarter" idx="33" hasCustomPrompt="1"/>
          </p:nvPr>
        </p:nvSpPr>
        <p:spPr>
          <a:xfrm>
            <a:off x="347663" y="4243064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36" name="Segnaposto testo 5"/>
          <p:cNvSpPr>
            <a:spLocks noGrp="1"/>
          </p:cNvSpPr>
          <p:nvPr>
            <p:ph type="body" sz="quarter" idx="34" hasCustomPrompt="1"/>
          </p:nvPr>
        </p:nvSpPr>
        <p:spPr>
          <a:xfrm>
            <a:off x="347300" y="4404701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37" name="Segnaposto testo 5"/>
          <p:cNvSpPr>
            <a:spLocks noGrp="1"/>
          </p:cNvSpPr>
          <p:nvPr>
            <p:ph type="body" sz="quarter" idx="35" hasCustomPrompt="1"/>
          </p:nvPr>
        </p:nvSpPr>
        <p:spPr>
          <a:xfrm>
            <a:off x="4615095" y="917973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38" name="Segnaposto testo 5"/>
          <p:cNvSpPr>
            <a:spLocks noGrp="1"/>
          </p:cNvSpPr>
          <p:nvPr>
            <p:ph type="body" sz="quarter" idx="36" hasCustomPrompt="1"/>
          </p:nvPr>
        </p:nvSpPr>
        <p:spPr>
          <a:xfrm>
            <a:off x="4615095" y="1096928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39" name="Segnaposto testo 5"/>
          <p:cNvSpPr>
            <a:spLocks noGrp="1"/>
          </p:cNvSpPr>
          <p:nvPr>
            <p:ph type="body" sz="quarter" idx="37" hasCustomPrompt="1"/>
          </p:nvPr>
        </p:nvSpPr>
        <p:spPr>
          <a:xfrm>
            <a:off x="4615458" y="1258564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40" name="Segnaposto testo 5"/>
          <p:cNvSpPr>
            <a:spLocks noGrp="1"/>
          </p:cNvSpPr>
          <p:nvPr>
            <p:ph type="body" sz="quarter" idx="38" hasCustomPrompt="1"/>
          </p:nvPr>
        </p:nvSpPr>
        <p:spPr>
          <a:xfrm>
            <a:off x="4615095" y="1420201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41" name="Segnaposto testo 5"/>
          <p:cNvSpPr>
            <a:spLocks noGrp="1"/>
          </p:cNvSpPr>
          <p:nvPr>
            <p:ph type="body" sz="quarter" idx="39" hasCustomPrompt="1"/>
          </p:nvPr>
        </p:nvSpPr>
        <p:spPr>
          <a:xfrm>
            <a:off x="4615095" y="1662655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42" name="Segnaposto testo 5"/>
          <p:cNvSpPr>
            <a:spLocks noGrp="1"/>
          </p:cNvSpPr>
          <p:nvPr>
            <p:ph type="body" sz="quarter" idx="40" hasCustomPrompt="1"/>
          </p:nvPr>
        </p:nvSpPr>
        <p:spPr>
          <a:xfrm>
            <a:off x="4615095" y="1841609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43" name="Segnaposto testo 5"/>
          <p:cNvSpPr>
            <a:spLocks noGrp="1"/>
          </p:cNvSpPr>
          <p:nvPr>
            <p:ph type="body" sz="quarter" idx="41" hasCustomPrompt="1"/>
          </p:nvPr>
        </p:nvSpPr>
        <p:spPr>
          <a:xfrm>
            <a:off x="4615458" y="2003245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44" name="Segnaposto testo 5"/>
          <p:cNvSpPr>
            <a:spLocks noGrp="1"/>
          </p:cNvSpPr>
          <p:nvPr>
            <p:ph type="body" sz="quarter" idx="42" hasCustomPrompt="1"/>
          </p:nvPr>
        </p:nvSpPr>
        <p:spPr>
          <a:xfrm>
            <a:off x="4615095" y="2164883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45" name="Segnaposto testo 5"/>
          <p:cNvSpPr>
            <a:spLocks noGrp="1"/>
          </p:cNvSpPr>
          <p:nvPr>
            <p:ph type="body" sz="quarter" idx="43" hasCustomPrompt="1"/>
          </p:nvPr>
        </p:nvSpPr>
        <p:spPr>
          <a:xfrm>
            <a:off x="4615095" y="2413109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46" name="Segnaposto testo 5"/>
          <p:cNvSpPr>
            <a:spLocks noGrp="1"/>
          </p:cNvSpPr>
          <p:nvPr>
            <p:ph type="body" sz="quarter" idx="44" hasCustomPrompt="1"/>
          </p:nvPr>
        </p:nvSpPr>
        <p:spPr>
          <a:xfrm>
            <a:off x="4615095" y="2592064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47" name="Segnaposto testo 5"/>
          <p:cNvSpPr>
            <a:spLocks noGrp="1"/>
          </p:cNvSpPr>
          <p:nvPr>
            <p:ph type="body" sz="quarter" idx="45" hasCustomPrompt="1"/>
          </p:nvPr>
        </p:nvSpPr>
        <p:spPr>
          <a:xfrm>
            <a:off x="4615458" y="2753700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48" name="Segnaposto testo 5"/>
          <p:cNvSpPr>
            <a:spLocks noGrp="1"/>
          </p:cNvSpPr>
          <p:nvPr>
            <p:ph type="body" sz="quarter" idx="46" hasCustomPrompt="1"/>
          </p:nvPr>
        </p:nvSpPr>
        <p:spPr>
          <a:xfrm>
            <a:off x="4615095" y="2915337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49" name="Segnaposto testo 5"/>
          <p:cNvSpPr>
            <a:spLocks noGrp="1"/>
          </p:cNvSpPr>
          <p:nvPr>
            <p:ph type="body" sz="quarter" idx="47" hasCustomPrompt="1"/>
          </p:nvPr>
        </p:nvSpPr>
        <p:spPr>
          <a:xfrm>
            <a:off x="4615095" y="3157791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50" name="Segnaposto testo 5"/>
          <p:cNvSpPr>
            <a:spLocks noGrp="1"/>
          </p:cNvSpPr>
          <p:nvPr>
            <p:ph type="body" sz="quarter" idx="48" hasCustomPrompt="1"/>
          </p:nvPr>
        </p:nvSpPr>
        <p:spPr>
          <a:xfrm>
            <a:off x="4615095" y="3336746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51" name="Segnaposto testo 5"/>
          <p:cNvSpPr>
            <a:spLocks noGrp="1"/>
          </p:cNvSpPr>
          <p:nvPr>
            <p:ph type="body" sz="quarter" idx="49" hasCustomPrompt="1"/>
          </p:nvPr>
        </p:nvSpPr>
        <p:spPr>
          <a:xfrm>
            <a:off x="4615458" y="3498382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52" name="Segnaposto testo 5"/>
          <p:cNvSpPr>
            <a:spLocks noGrp="1"/>
          </p:cNvSpPr>
          <p:nvPr>
            <p:ph type="body" sz="quarter" idx="50" hasCustomPrompt="1"/>
          </p:nvPr>
        </p:nvSpPr>
        <p:spPr>
          <a:xfrm>
            <a:off x="4615095" y="3660019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sp>
        <p:nvSpPr>
          <p:cNvPr id="53" name="Segnaposto testo 5"/>
          <p:cNvSpPr>
            <a:spLocks noGrp="1"/>
          </p:cNvSpPr>
          <p:nvPr>
            <p:ph type="body" sz="quarter" idx="51" hasCustomPrompt="1"/>
          </p:nvPr>
        </p:nvSpPr>
        <p:spPr>
          <a:xfrm>
            <a:off x="4615095" y="3902474"/>
            <a:ext cx="4124276" cy="121119"/>
          </a:xfrm>
        </p:spPr>
        <p:txBody>
          <a:bodyPr/>
          <a:lstStyle>
            <a:lvl1pPr>
              <a:defRPr sz="1200" b="1" i="0"/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54" name="Segnaposto testo 5"/>
          <p:cNvSpPr>
            <a:spLocks noGrp="1"/>
          </p:cNvSpPr>
          <p:nvPr>
            <p:ph type="body" sz="quarter" idx="52" hasCustomPrompt="1"/>
          </p:nvPr>
        </p:nvSpPr>
        <p:spPr>
          <a:xfrm>
            <a:off x="4615095" y="4081428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Job</a:t>
            </a:r>
          </a:p>
        </p:txBody>
      </p:sp>
      <p:sp>
        <p:nvSpPr>
          <p:cNvPr id="55" name="Segnaposto testo 5"/>
          <p:cNvSpPr>
            <a:spLocks noGrp="1"/>
          </p:cNvSpPr>
          <p:nvPr>
            <p:ph type="body" sz="quarter" idx="53" hasCustomPrompt="1"/>
          </p:nvPr>
        </p:nvSpPr>
        <p:spPr>
          <a:xfrm>
            <a:off x="4615458" y="4243064"/>
            <a:ext cx="4124276" cy="121119"/>
          </a:xfrm>
        </p:spPr>
        <p:txBody>
          <a:bodyPr/>
          <a:lstStyle>
            <a:lvl1pPr>
              <a:defRPr sz="1000" b="0" i="0"/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56" name="Segnaposto testo 5"/>
          <p:cNvSpPr>
            <a:spLocks noGrp="1"/>
          </p:cNvSpPr>
          <p:nvPr>
            <p:ph type="body" sz="quarter" idx="54" hasCustomPrompt="1"/>
          </p:nvPr>
        </p:nvSpPr>
        <p:spPr>
          <a:xfrm>
            <a:off x="4615095" y="4404701"/>
            <a:ext cx="4124276" cy="121119"/>
          </a:xfrm>
        </p:spPr>
        <p:txBody>
          <a:bodyPr/>
          <a:lstStyle>
            <a:lvl1pPr>
              <a:defRPr sz="1000" b="0" i="0" baseline="0"/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endParaRPr lang="it-IT" dirty="0"/>
          </a:p>
        </p:txBody>
      </p:sp>
      <p:pic>
        <p:nvPicPr>
          <p:cNvPr id="58" name="Immagine 5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9315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Next Step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8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9" name="object 3"/>
          <p:cNvSpPr txBox="1"/>
          <p:nvPr userDrawn="1"/>
        </p:nvSpPr>
        <p:spPr>
          <a:xfrm>
            <a:off x="357774" y="537221"/>
            <a:ext cx="2613256" cy="2386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lang="it-IT" sz="2000" spc="0" dirty="0" err="1">
                <a:solidFill>
                  <a:schemeClr val="tx2"/>
                </a:solidFill>
                <a:latin typeface="Arial"/>
                <a:cs typeface="Arial"/>
              </a:rPr>
              <a:t>Next</a:t>
            </a:r>
            <a:r>
              <a:rPr lang="it-IT" sz="2000" spc="0" dirty="0">
                <a:solidFill>
                  <a:schemeClr val="tx2"/>
                </a:solidFill>
                <a:latin typeface="Arial"/>
                <a:cs typeface="Arial"/>
              </a:rPr>
              <a:t> </a:t>
            </a:r>
            <a:r>
              <a:rPr lang="it-IT" sz="2000" spc="0" dirty="0" err="1">
                <a:solidFill>
                  <a:schemeClr val="tx2"/>
                </a:solidFill>
                <a:latin typeface="Arial"/>
                <a:cs typeface="Arial"/>
              </a:rPr>
              <a:t>steps</a:t>
            </a:r>
            <a:endParaRPr sz="2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pic>
        <p:nvPicPr>
          <p:cNvPr id="11" name="Picture 16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13" name="Segnaposto testo 54"/>
          <p:cNvSpPr>
            <a:spLocks noGrp="1"/>
          </p:cNvSpPr>
          <p:nvPr>
            <p:ph type="body" sz="quarter" idx="57" hasCustomPrompt="1"/>
          </p:nvPr>
        </p:nvSpPr>
        <p:spPr>
          <a:xfrm>
            <a:off x="4613299" y="917973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114" name="Segnaposto testo 54"/>
          <p:cNvSpPr>
            <a:spLocks noGrp="1"/>
          </p:cNvSpPr>
          <p:nvPr>
            <p:ph type="body" sz="quarter" idx="58" hasCustomPrompt="1"/>
          </p:nvPr>
        </p:nvSpPr>
        <p:spPr>
          <a:xfrm>
            <a:off x="4613301" y="1126945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pic>
        <p:nvPicPr>
          <p:cNvPr id="37" name="Immagine 3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36" name="Segnaposto testo 54"/>
          <p:cNvSpPr>
            <a:spLocks noGrp="1"/>
          </p:cNvSpPr>
          <p:nvPr>
            <p:ph type="body" sz="quarter" idx="59" hasCustomPrompt="1"/>
          </p:nvPr>
        </p:nvSpPr>
        <p:spPr>
          <a:xfrm>
            <a:off x="386533" y="917973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38" name="Segnaposto testo 54"/>
          <p:cNvSpPr>
            <a:spLocks noGrp="1"/>
          </p:cNvSpPr>
          <p:nvPr>
            <p:ph type="body" sz="quarter" idx="60" hasCustomPrompt="1"/>
          </p:nvPr>
        </p:nvSpPr>
        <p:spPr>
          <a:xfrm>
            <a:off x="386535" y="1126945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39" name="Segnaposto testo 54"/>
          <p:cNvSpPr>
            <a:spLocks noGrp="1"/>
          </p:cNvSpPr>
          <p:nvPr>
            <p:ph type="body" sz="quarter" idx="61" hasCustomPrompt="1"/>
          </p:nvPr>
        </p:nvSpPr>
        <p:spPr>
          <a:xfrm>
            <a:off x="4613299" y="1687703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40" name="Segnaposto testo 54"/>
          <p:cNvSpPr>
            <a:spLocks noGrp="1"/>
          </p:cNvSpPr>
          <p:nvPr>
            <p:ph type="body" sz="quarter" idx="62" hasCustomPrompt="1"/>
          </p:nvPr>
        </p:nvSpPr>
        <p:spPr>
          <a:xfrm>
            <a:off x="4613301" y="1896675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41" name="Segnaposto testo 54"/>
          <p:cNvSpPr>
            <a:spLocks noGrp="1"/>
          </p:cNvSpPr>
          <p:nvPr>
            <p:ph type="body" sz="quarter" idx="63" hasCustomPrompt="1"/>
          </p:nvPr>
        </p:nvSpPr>
        <p:spPr>
          <a:xfrm>
            <a:off x="386533" y="1687703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42" name="Segnaposto testo 54"/>
          <p:cNvSpPr>
            <a:spLocks noGrp="1"/>
          </p:cNvSpPr>
          <p:nvPr>
            <p:ph type="body" sz="quarter" idx="64" hasCustomPrompt="1"/>
          </p:nvPr>
        </p:nvSpPr>
        <p:spPr>
          <a:xfrm>
            <a:off x="386535" y="1896675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43" name="Segnaposto testo 54"/>
          <p:cNvSpPr>
            <a:spLocks noGrp="1"/>
          </p:cNvSpPr>
          <p:nvPr>
            <p:ph type="body" sz="quarter" idx="65" hasCustomPrompt="1"/>
          </p:nvPr>
        </p:nvSpPr>
        <p:spPr>
          <a:xfrm>
            <a:off x="4613299" y="2452788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44" name="Segnaposto testo 54"/>
          <p:cNvSpPr>
            <a:spLocks noGrp="1"/>
          </p:cNvSpPr>
          <p:nvPr>
            <p:ph type="body" sz="quarter" idx="66" hasCustomPrompt="1"/>
          </p:nvPr>
        </p:nvSpPr>
        <p:spPr>
          <a:xfrm>
            <a:off x="4613301" y="2661760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45" name="Segnaposto testo 54"/>
          <p:cNvSpPr>
            <a:spLocks noGrp="1"/>
          </p:cNvSpPr>
          <p:nvPr>
            <p:ph type="body" sz="quarter" idx="67" hasCustomPrompt="1"/>
          </p:nvPr>
        </p:nvSpPr>
        <p:spPr>
          <a:xfrm>
            <a:off x="386533" y="2452788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46" name="Segnaposto testo 54"/>
          <p:cNvSpPr>
            <a:spLocks noGrp="1"/>
          </p:cNvSpPr>
          <p:nvPr>
            <p:ph type="body" sz="quarter" idx="68" hasCustomPrompt="1"/>
          </p:nvPr>
        </p:nvSpPr>
        <p:spPr>
          <a:xfrm>
            <a:off x="386535" y="2661760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47" name="Segnaposto testo 54"/>
          <p:cNvSpPr>
            <a:spLocks noGrp="1"/>
          </p:cNvSpPr>
          <p:nvPr>
            <p:ph type="body" sz="quarter" idx="69" hasCustomPrompt="1"/>
          </p:nvPr>
        </p:nvSpPr>
        <p:spPr>
          <a:xfrm>
            <a:off x="4613299" y="3217873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48" name="Segnaposto testo 54"/>
          <p:cNvSpPr>
            <a:spLocks noGrp="1"/>
          </p:cNvSpPr>
          <p:nvPr>
            <p:ph type="body" sz="quarter" idx="70" hasCustomPrompt="1"/>
          </p:nvPr>
        </p:nvSpPr>
        <p:spPr>
          <a:xfrm>
            <a:off x="4613301" y="3426845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  <p:sp>
        <p:nvSpPr>
          <p:cNvPr id="49" name="Segnaposto testo 54"/>
          <p:cNvSpPr>
            <a:spLocks noGrp="1"/>
          </p:cNvSpPr>
          <p:nvPr>
            <p:ph type="body" sz="quarter" idx="71" hasCustomPrompt="1"/>
          </p:nvPr>
        </p:nvSpPr>
        <p:spPr>
          <a:xfrm>
            <a:off x="386533" y="3217873"/>
            <a:ext cx="4117610" cy="180397"/>
          </a:xfrm>
        </p:spPr>
        <p:txBody>
          <a:bodyPr/>
          <a:lstStyle>
            <a:lvl1pPr>
              <a:defRPr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Data </a:t>
            </a:r>
            <a:r>
              <a:rPr lang="it-IT" dirty="0" err="1"/>
              <a:t>Arial</a:t>
            </a:r>
            <a:r>
              <a:rPr lang="it-IT" dirty="0"/>
              <a:t> Regular 10pt</a:t>
            </a:r>
          </a:p>
        </p:txBody>
      </p:sp>
      <p:sp>
        <p:nvSpPr>
          <p:cNvPr id="50" name="Segnaposto testo 54"/>
          <p:cNvSpPr>
            <a:spLocks noGrp="1"/>
          </p:cNvSpPr>
          <p:nvPr>
            <p:ph type="body" sz="quarter" idx="72" hasCustomPrompt="1"/>
          </p:nvPr>
        </p:nvSpPr>
        <p:spPr>
          <a:xfrm>
            <a:off x="386535" y="3426845"/>
            <a:ext cx="4117607" cy="482779"/>
          </a:xfrm>
        </p:spPr>
        <p:txBody>
          <a:bodyPr/>
          <a:lstStyle>
            <a:lvl1pPr>
              <a:lnSpc>
                <a:spcPts val="1700"/>
              </a:lnSpc>
              <a:defRPr sz="1500" b="1" i="0" baseline="0"/>
            </a:lvl1pPr>
            <a:lvl4pPr marL="733425" indent="-179388">
              <a:tabLst>
                <a:tab pos="361950" algn="l"/>
                <a:tab pos="538163" algn="l"/>
                <a:tab pos="808038" algn="l"/>
              </a:tabLst>
              <a:defRPr/>
            </a:lvl4pPr>
          </a:lstStyle>
          <a:p>
            <a:pPr lvl="0"/>
            <a:r>
              <a:rPr lang="it-IT" dirty="0"/>
              <a:t>Nome Evento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15/17pt </a:t>
            </a:r>
          </a:p>
        </p:txBody>
      </p:sp>
    </p:spTree>
    <p:extLst>
      <p:ext uri="{BB962C8B-B14F-4D97-AF65-F5344CB8AC3E}">
        <p14:creationId xmlns:p14="http://schemas.microsoft.com/office/powerpoint/2010/main" val="419817141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hart + Numeric Highlight: 2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8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0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7" name="Segnaposto grafico 20"/>
          <p:cNvSpPr>
            <a:spLocks noGrp="1"/>
          </p:cNvSpPr>
          <p:nvPr>
            <p:ph type="chart" sz="quarter" idx="17"/>
          </p:nvPr>
        </p:nvSpPr>
        <p:spPr>
          <a:xfrm>
            <a:off x="347301" y="1262063"/>
            <a:ext cx="4125913" cy="3283744"/>
          </a:xfrm>
        </p:spPr>
        <p:txBody>
          <a:bodyPr/>
          <a:lstStyle/>
          <a:p>
            <a:r>
              <a:rPr lang="en-US"/>
              <a:t>Click icon to add chart</a:t>
            </a:r>
            <a:endParaRPr lang="it-IT" dirty="0"/>
          </a:p>
        </p:txBody>
      </p:sp>
      <p:sp>
        <p:nvSpPr>
          <p:cNvPr id="20" name="Segnaposto testo 2"/>
          <p:cNvSpPr>
            <a:spLocks noGrp="1"/>
          </p:cNvSpPr>
          <p:nvPr>
            <p:ph type="body" sz="quarter" idx="15" hasCustomPrompt="1"/>
          </p:nvPr>
        </p:nvSpPr>
        <p:spPr>
          <a:xfrm>
            <a:off x="4546121" y="1262063"/>
            <a:ext cx="4193251" cy="1144191"/>
          </a:xfrm>
        </p:spPr>
        <p:txBody>
          <a:bodyPr numCol="1" spcCol="144000"/>
          <a:lstStyle>
            <a:lvl1pPr>
              <a:lnSpc>
                <a:spcPct val="100000"/>
              </a:lnSpc>
              <a:spcAft>
                <a:spcPts val="1800"/>
              </a:spcAft>
              <a:defRPr sz="7200" b="1" i="0" baseline="0">
                <a:solidFill>
                  <a:srgbClr val="BD0D22"/>
                </a:solidFill>
              </a:defRPr>
            </a:lvl1pPr>
            <a:lvl2pPr marL="0" indent="0">
              <a:buFontTx/>
              <a:buNone/>
              <a:defRPr baseline="0"/>
            </a:lvl2pPr>
          </a:lstStyle>
          <a:p>
            <a:pPr lvl="0"/>
            <a:r>
              <a:rPr lang="it-IT" dirty="0"/>
              <a:t>000,1%</a:t>
            </a:r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4546121" y="2458010"/>
            <a:ext cx="4193251" cy="2087797"/>
          </a:xfrm>
        </p:spPr>
        <p:txBody>
          <a:bodyPr/>
          <a:lstStyle>
            <a:lvl1pPr>
              <a:defRPr b="1" i="0">
                <a:solidFill>
                  <a:schemeClr val="accent4"/>
                </a:solidFill>
              </a:defRPr>
            </a:lvl1pPr>
          </a:lstStyle>
          <a:p>
            <a:pPr lvl="0"/>
            <a:r>
              <a:rPr lang="it-IT" dirty="0"/>
              <a:t>Testo</a:t>
            </a:r>
          </a:p>
        </p:txBody>
      </p:sp>
      <p:pic>
        <p:nvPicPr>
          <p:cNvPr id="24" name="Picture 23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5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13" name="Immagin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8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328016466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Clos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0" y="4844988"/>
            <a:ext cx="799200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 rotWithShape="1">
          <a:blip r:embed="rId2"/>
          <a:srcRect r="21050"/>
          <a:stretch/>
        </p:blipFill>
        <p:spPr>
          <a:xfrm>
            <a:off x="1" y="0"/>
            <a:ext cx="200533" cy="5143500"/>
          </a:xfrm>
          <a:prstGeom prst="rect">
            <a:avLst/>
          </a:prstGeom>
        </p:spPr>
      </p:pic>
      <p:sp>
        <p:nvSpPr>
          <p:cNvPr id="11" name="CasellaDiTesto 10"/>
          <p:cNvSpPr txBox="1"/>
          <p:nvPr userDrawn="1"/>
        </p:nvSpPr>
        <p:spPr>
          <a:xfrm>
            <a:off x="347301" y="2273301"/>
            <a:ext cx="8399832" cy="38087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3300" b="1" baseline="0" dirty="0" err="1">
                <a:solidFill>
                  <a:schemeClr val="tx2"/>
                </a:solidFill>
              </a:rPr>
              <a:t>Thank</a:t>
            </a:r>
            <a:r>
              <a:rPr lang="it-IT" sz="3300" b="1" baseline="0" dirty="0">
                <a:solidFill>
                  <a:schemeClr val="tx2"/>
                </a:solidFill>
              </a:rPr>
              <a:t> </a:t>
            </a:r>
            <a:r>
              <a:rPr lang="it-IT" sz="3300" b="1" baseline="0" dirty="0" err="1">
                <a:solidFill>
                  <a:schemeClr val="tx2"/>
                </a:solidFill>
              </a:rPr>
              <a:t>You</a:t>
            </a:r>
            <a:r>
              <a:rPr lang="it-IT" sz="3300" b="1" baseline="0" dirty="0">
                <a:solidFill>
                  <a:schemeClr val="tx2"/>
                </a:solidFill>
              </a:rPr>
              <a:t>.</a:t>
            </a:r>
          </a:p>
        </p:txBody>
      </p:sp>
      <p:sp>
        <p:nvSpPr>
          <p:cNvPr id="12" name="Segnaposto testo 3"/>
          <p:cNvSpPr>
            <a:spLocks noGrp="1"/>
          </p:cNvSpPr>
          <p:nvPr>
            <p:ph type="body" sz="quarter" idx="11" hasCustomPrompt="1"/>
          </p:nvPr>
        </p:nvSpPr>
        <p:spPr>
          <a:xfrm>
            <a:off x="347301" y="4013597"/>
            <a:ext cx="4580467" cy="126603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E-mail</a:t>
            </a:r>
          </a:p>
        </p:txBody>
      </p:sp>
      <p:sp>
        <p:nvSpPr>
          <p:cNvPr id="17" name="CasellaDiTesto 16"/>
          <p:cNvSpPr txBox="1"/>
          <p:nvPr userDrawn="1"/>
        </p:nvSpPr>
        <p:spPr>
          <a:xfrm>
            <a:off x="347302" y="3483842"/>
            <a:ext cx="4580465" cy="1143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it-IT" sz="1000" b="1" baseline="0" dirty="0" err="1">
                <a:solidFill>
                  <a:schemeClr val="tx2"/>
                </a:solidFill>
              </a:rPr>
              <a:t>Contacts</a:t>
            </a:r>
            <a:r>
              <a:rPr lang="it-IT" sz="1000" b="1" baseline="0" dirty="0">
                <a:solidFill>
                  <a:schemeClr val="tx2"/>
                </a:solidFill>
              </a:rPr>
              <a:t>:</a:t>
            </a:r>
          </a:p>
        </p:txBody>
      </p:sp>
      <p:sp>
        <p:nvSpPr>
          <p:cNvPr id="20" name="Segnaposto testo 3"/>
          <p:cNvSpPr>
            <a:spLocks noGrp="1"/>
          </p:cNvSpPr>
          <p:nvPr>
            <p:ph type="body" sz="quarter" idx="12" hasCustomPrompt="1"/>
          </p:nvPr>
        </p:nvSpPr>
        <p:spPr>
          <a:xfrm>
            <a:off x="347301" y="4204097"/>
            <a:ext cx="4580467" cy="126603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Phone </a:t>
            </a:r>
            <a:r>
              <a:rPr lang="it-IT" dirty="0" err="1"/>
              <a:t>Number</a:t>
            </a:r>
            <a:r>
              <a:rPr lang="it-IT" dirty="0"/>
              <a:t> +39 / Fax </a:t>
            </a:r>
            <a:r>
              <a:rPr lang="it-IT" dirty="0" err="1"/>
              <a:t>Number</a:t>
            </a:r>
            <a:r>
              <a:rPr lang="it-IT" dirty="0"/>
              <a:t> +39 </a:t>
            </a:r>
          </a:p>
        </p:txBody>
      </p:sp>
      <p:sp>
        <p:nvSpPr>
          <p:cNvPr id="21" name="Segnaposto testo 3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1" y="4394597"/>
            <a:ext cx="4580467" cy="126603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Website</a:t>
            </a:r>
          </a:p>
        </p:txBody>
      </p:sp>
      <p:sp>
        <p:nvSpPr>
          <p:cNvPr id="22" name="Segnaposto testo 3"/>
          <p:cNvSpPr>
            <a:spLocks noGrp="1"/>
          </p:cNvSpPr>
          <p:nvPr>
            <p:ph type="body" sz="quarter" idx="14" hasCustomPrompt="1"/>
          </p:nvPr>
        </p:nvSpPr>
        <p:spPr>
          <a:xfrm>
            <a:off x="347301" y="3823097"/>
            <a:ext cx="4580467" cy="126603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 err="1"/>
              <a:t>Name</a:t>
            </a:r>
            <a:r>
              <a:rPr lang="it-IT" dirty="0"/>
              <a:t> </a:t>
            </a:r>
            <a:r>
              <a:rPr lang="it-IT" dirty="0" err="1"/>
              <a:t>Surname</a:t>
            </a:r>
            <a:endParaRPr lang="it-IT" dirty="0"/>
          </a:p>
        </p:txBody>
      </p:sp>
      <p:sp>
        <p:nvSpPr>
          <p:cNvPr id="23" name="Segnaposto testo 3"/>
          <p:cNvSpPr>
            <a:spLocks noGrp="1"/>
          </p:cNvSpPr>
          <p:nvPr>
            <p:ph type="body" sz="quarter" idx="15" hasCustomPrompt="1"/>
          </p:nvPr>
        </p:nvSpPr>
        <p:spPr>
          <a:xfrm>
            <a:off x="347301" y="3628558"/>
            <a:ext cx="4580467" cy="159051"/>
          </a:xfrm>
        </p:spPr>
        <p:txBody>
          <a:bodyPr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 err="1"/>
              <a:t>Department</a:t>
            </a:r>
            <a:endParaRPr lang="it-IT" dirty="0"/>
          </a:p>
        </p:txBody>
      </p:sp>
      <p:pic>
        <p:nvPicPr>
          <p:cNvPr id="19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47300" y="287166"/>
            <a:ext cx="864000" cy="703434"/>
          </a:xfrm>
          <a:prstGeom prst="rect">
            <a:avLst/>
          </a:prstGeom>
        </p:spPr>
      </p:pic>
      <p:pic>
        <p:nvPicPr>
          <p:cNvPr id="24" name="Picture 2" descr="C:\Users\Shirani\Desktop\Social_logo_red_background\Social_logo_red_background\YouTube-red.emf"/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7125" y="4148826"/>
            <a:ext cx="346735" cy="3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5" name="Picture 3" descr="C:\Users\Shirani\Desktop\Social_logo_red_background\Social_logo_red_background\Facebook-red.emf"/>
          <p:cNvPicPr>
            <a:picLocks noChangeAspect="1" noChangeArrowheads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8012" y="4149199"/>
            <a:ext cx="346360" cy="3459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4" descr="C:\Users\Shirani\Desktop\Social_logo_red_background\Social_logo_red_background\Flickr-red.emf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3621" y="4148826"/>
            <a:ext cx="346735" cy="3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5" descr="C:\Users\Shirani\Desktop\Social_logo_red_background\Social_logo_red_background\Google+_red.emf"/>
          <p:cNvPicPr>
            <a:picLocks noChangeAspect="1" noChangeArrowheads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0629" y="4148826"/>
            <a:ext cx="346735" cy="3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C:\Users\Shirani\Desktop\Social_logo_red_background\Social_logo_red_background\LinkedIn-red.emf"/>
          <p:cNvPicPr>
            <a:picLocks noChangeAspect="1" noChangeArrowheads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1515" y="4148826"/>
            <a:ext cx="346735" cy="3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7" descr="C:\Users\Shirani\Desktop\Social_logo_red_background\Social_logo_red_background\SlideShare-red.emf"/>
          <p:cNvPicPr>
            <a:picLocks noChangeAspect="1" noChangeArrowheads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00119" y="4148826"/>
            <a:ext cx="346735" cy="3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8" descr="C:\Users\Shirani\Desktop\Social_logo_red_background\Social_logo_red_background\Twitter-red.emf"/>
          <p:cNvPicPr>
            <a:picLocks noChangeAspect="1" noChangeArrowheads="1"/>
          </p:cNvPicPr>
          <p:nvPr userDrawn="1"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4133" y="4148826"/>
            <a:ext cx="346735" cy="3467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86564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ack-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0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547953"/>
            <a:ext cx="8386686" cy="306061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it-IT" dirty="0"/>
              <a:t>Back-Up</a:t>
            </a:r>
          </a:p>
        </p:txBody>
      </p:sp>
      <p:sp>
        <p:nvSpPr>
          <p:cNvPr id="11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2596080"/>
            <a:ext cx="8386686" cy="623369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ts val="2400"/>
              </a:lnSpc>
              <a:spcBef>
                <a:spcPts val="0"/>
              </a:spcBef>
              <a:buNone/>
              <a:defRPr sz="2000" baseline="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Back-Up </a:t>
            </a:r>
            <a:r>
              <a:rPr lang="it-IT" dirty="0" err="1"/>
              <a:t>Subtitle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12" name="Segnaposto testo 2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1597819"/>
            <a:ext cx="8386686" cy="926306"/>
          </a:xfrm>
        </p:spPr>
        <p:txBody>
          <a:bodyPr/>
          <a:lstStyle>
            <a:lvl1pPr>
              <a:lnSpc>
                <a:spcPts val="3500"/>
              </a:lnSpc>
              <a:defRPr sz="3300" b="1" i="0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it-IT" dirty="0"/>
              <a:t>Back-Up Title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pic>
        <p:nvPicPr>
          <p:cNvPr id="13" name="Immagine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2326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3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547953"/>
            <a:ext cx="8386686" cy="318821"/>
          </a:xfrm>
        </p:spPr>
        <p:txBody>
          <a:bodyPr/>
          <a:lstStyle>
            <a:lvl1pPr>
              <a:lnSpc>
                <a:spcPts val="22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4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2691757"/>
            <a:ext cx="8386686" cy="63246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 err="1"/>
              <a:t>Section</a:t>
            </a:r>
            <a:r>
              <a:rPr lang="it-IT" dirty="0"/>
              <a:t> </a:t>
            </a:r>
            <a:r>
              <a:rPr lang="it-IT" dirty="0" err="1"/>
              <a:t>Subtitle</a:t>
            </a:r>
            <a:r>
              <a:rPr lang="it-IT" dirty="0"/>
              <a:t>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Regular 20/24pt</a:t>
            </a:r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1597819"/>
            <a:ext cx="8386686" cy="1055838"/>
          </a:xfrm>
        </p:spPr>
        <p:txBody>
          <a:bodyPr/>
          <a:lstStyle>
            <a:lvl1pPr>
              <a:lnSpc>
                <a:spcPct val="100000"/>
              </a:lnSpc>
              <a:defRPr sz="3300" b="1" i="0" baseline="0"/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Title </a:t>
            </a:r>
            <a:br>
              <a:rPr lang="it-IT" dirty="0"/>
            </a:br>
            <a:r>
              <a:rPr lang="it-IT" dirty="0" err="1"/>
              <a:t>Arial</a:t>
            </a:r>
            <a:r>
              <a:rPr lang="it-IT" dirty="0"/>
              <a:t> </a:t>
            </a:r>
            <a:r>
              <a:rPr lang="it-IT" dirty="0" err="1"/>
              <a:t>Bold</a:t>
            </a:r>
            <a:r>
              <a:rPr lang="it-IT" dirty="0"/>
              <a:t> 33/35pt</a:t>
            </a: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910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4" name="object 3"/>
          <p:cNvSpPr txBox="1"/>
          <p:nvPr userDrawn="1"/>
        </p:nvSpPr>
        <p:spPr>
          <a:xfrm>
            <a:off x="357774" y="537221"/>
            <a:ext cx="1335610" cy="23861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ct val="95825"/>
              </a:lnSpc>
              <a:spcBef>
                <a:spcPts val="10"/>
              </a:spcBef>
            </a:pPr>
            <a:r>
              <a:rPr lang="it-IT" sz="2000" spc="0" dirty="0">
                <a:solidFill>
                  <a:schemeClr val="tx2"/>
                </a:solidFill>
                <a:latin typeface="Arial"/>
                <a:cs typeface="Arial"/>
              </a:rPr>
              <a:t>Agenda</a:t>
            </a:r>
            <a:endParaRPr sz="20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3"/>
          </p:nvPr>
        </p:nvSpPr>
        <p:spPr>
          <a:xfrm>
            <a:off x="357188" y="918329"/>
            <a:ext cx="8382000" cy="3645942"/>
          </a:xfrm>
        </p:spPr>
        <p:txBody>
          <a:bodyPr bIns="0" numCol="2" spcCol="216000">
            <a:noAutofit/>
          </a:bodyPr>
          <a:lstStyle>
            <a:lvl1pPr marL="171450" indent="-17145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>
                <a:schemeClr val="tx2"/>
              </a:buClr>
              <a:buFont typeface="Lucida Grande"/>
              <a:buChar char="-"/>
              <a:defRPr sz="1200" b="1" i="0" baseline="0"/>
            </a:lvl1pPr>
            <a:lvl2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>
                <a:schemeClr val="tx1"/>
              </a:buClr>
              <a:buFont typeface="Lucida Grande"/>
              <a:buChar char="-"/>
              <a:defRPr sz="1200" baseline="0"/>
            </a:lvl2pPr>
            <a:lvl3pPr marL="540000" indent="-18000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Font typeface="Wingdings" charset="2"/>
              <a:buChar char="§"/>
              <a:defRPr sz="1200" baseline="0"/>
            </a:lvl3pPr>
            <a:lvl4pPr marL="734400" indent="-180000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SzPct val="60000"/>
              <a:buFont typeface="Wingdings" charset="2"/>
              <a:buChar char="²"/>
              <a:defRPr sz="1200" baseline="0"/>
            </a:lvl4pPr>
            <a:lvl5pPr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SzPct val="60000"/>
              <a:defRPr sz="120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7" name="Picture 16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pic>
        <p:nvPicPr>
          <p:cNvPr id="12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18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eneric Slide: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4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  <p:sp>
        <p:nvSpPr>
          <p:cNvPr id="15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8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6" name="Segnaposto contenuto 2"/>
          <p:cNvSpPr>
            <a:spLocks noGrp="1"/>
          </p:cNvSpPr>
          <p:nvPr>
            <p:ph sz="quarter" idx="15"/>
          </p:nvPr>
        </p:nvSpPr>
        <p:spPr>
          <a:xfrm>
            <a:off x="347664" y="1301819"/>
            <a:ext cx="8391525" cy="3243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3" name="Immagin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519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ext: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12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4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7" name="Segnaposto contenuto 2"/>
          <p:cNvSpPr>
            <a:spLocks noGrp="1"/>
          </p:cNvSpPr>
          <p:nvPr>
            <p:ph sz="quarter" idx="15"/>
          </p:nvPr>
        </p:nvSpPr>
        <p:spPr>
          <a:xfrm>
            <a:off x="347664" y="1301819"/>
            <a:ext cx="8391525" cy="32439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22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2080053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Bullet Poi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10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2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9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8391525" cy="3283744"/>
          </a:xfrm>
        </p:spPr>
        <p:txBody>
          <a:bodyPr wrap="square"/>
          <a:lstStyle>
            <a:lvl1pPr marL="0" indent="0" algn="l">
              <a:lnSpc>
                <a:spcPct val="100000"/>
              </a:lnSpc>
              <a:buClr>
                <a:schemeClr val="tx2"/>
              </a:buClr>
              <a:buFont typeface="Wingdings" charset="2"/>
              <a:buChar char="v"/>
              <a:defRPr sz="2000" b="1" i="0" baseline="0"/>
            </a:lvl1pPr>
            <a:lvl2pPr marL="0" indent="-180000">
              <a:lnSpc>
                <a:spcPct val="100000"/>
              </a:lnSpc>
              <a:spcAft>
                <a:spcPts val="0"/>
              </a:spcAft>
              <a:buClr>
                <a:schemeClr val="tx1"/>
              </a:buClr>
              <a:buFont typeface="Lucida Grande"/>
              <a:buChar char="-"/>
              <a:defRPr sz="1000" baseline="0"/>
            </a:lvl2pPr>
            <a:lvl3pPr marL="0" indent="-180000">
              <a:lnSpc>
                <a:spcPct val="100000"/>
              </a:lnSpc>
              <a:buFont typeface="Arial"/>
              <a:buChar char="•"/>
              <a:defRPr sz="1000"/>
            </a:lvl3pPr>
            <a:lvl4pPr marL="0" indent="-180000">
              <a:lnSpc>
                <a:spcPct val="100000"/>
              </a:lnSpc>
              <a:defRPr sz="1000"/>
            </a:lvl4pPr>
            <a:lvl5pPr marL="0" indent="-180000">
              <a:lnSpc>
                <a:spcPct val="100000"/>
              </a:lnSpc>
              <a:buFont typeface="Arial"/>
              <a:buChar char="•"/>
              <a:defRPr sz="1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21" name="Picture 20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2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pic>
        <p:nvPicPr>
          <p:cNvPr id="13" name="Immagin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7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3861648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Item + Tex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8"/>
          </p:nvPr>
        </p:nvSpPr>
        <p:spPr>
          <a:xfrm>
            <a:off x="347664" y="3569014"/>
            <a:ext cx="8391525" cy="976793"/>
          </a:xfrm>
        </p:spPr>
        <p:txBody>
          <a:bodyPr wrap="square" lIns="72000" tIns="72000" rIns="72000"/>
          <a:lstStyle>
            <a:lvl1pPr>
              <a:lnSpc>
                <a:spcPct val="100000"/>
              </a:lnSpc>
              <a:defRPr sz="800"/>
            </a:lvl1pPr>
            <a:lvl2pPr marL="194400" indent="-1944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ct val="100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ct val="100000"/>
              </a:lnSpc>
              <a:defRPr sz="800"/>
            </a:lvl4pPr>
            <a:lvl5pPr marL="460800" indent="-194400">
              <a:lnSpc>
                <a:spcPct val="100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4" name="Rettangolo 3"/>
          <p:cNvSpPr/>
          <p:nvPr userDrawn="1"/>
        </p:nvSpPr>
        <p:spPr>
          <a:xfrm>
            <a:off x="347301" y="3569014"/>
            <a:ext cx="8392071" cy="97679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3" name="Picture 22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7" name="Segnaposto contenuto 4"/>
          <p:cNvSpPr>
            <a:spLocks noGrp="1"/>
          </p:cNvSpPr>
          <p:nvPr>
            <p:ph sz="quarter" idx="21"/>
          </p:nvPr>
        </p:nvSpPr>
        <p:spPr>
          <a:xfrm>
            <a:off x="347664" y="1262063"/>
            <a:ext cx="8391525" cy="223242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0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33487116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ext 1 + Item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9" name="Segnaposto data 3"/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1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0"/>
          </p:nvPr>
        </p:nvSpPr>
        <p:spPr>
          <a:xfrm>
            <a:off x="347664" y="1262062"/>
            <a:ext cx="8391525" cy="976793"/>
          </a:xfrm>
        </p:spPr>
        <p:txBody>
          <a:bodyPr wrap="square" lIns="72000" tIns="72000" rIns="72000"/>
          <a:lstStyle>
            <a:lvl1pPr>
              <a:lnSpc>
                <a:spcPct val="100000"/>
              </a:lnSpc>
              <a:defRPr sz="800"/>
            </a:lvl1pPr>
            <a:lvl2pPr marL="194400" indent="-194400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chemeClr val="tx2"/>
              </a:buClr>
              <a:buFont typeface="Arial"/>
              <a:buChar char="•"/>
              <a:defRPr sz="800" b="0" i="0"/>
            </a:lvl2pPr>
            <a:lvl3pPr marL="460800" indent="-194400">
              <a:lnSpc>
                <a:spcPct val="100000"/>
              </a:lnSpc>
              <a:buClr>
                <a:schemeClr val="tx2"/>
              </a:buClr>
              <a:buFont typeface="Wingdings" charset="2"/>
              <a:buChar char="ü"/>
              <a:defRPr sz="800"/>
            </a:lvl3pPr>
            <a:lvl4pPr marL="460800" indent="-194400">
              <a:lnSpc>
                <a:spcPct val="100000"/>
              </a:lnSpc>
              <a:defRPr sz="800"/>
            </a:lvl4pPr>
            <a:lvl5pPr marL="460800" indent="-194400">
              <a:lnSpc>
                <a:spcPct val="100000"/>
              </a:lnSpc>
              <a:defRPr sz="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sp>
        <p:nvSpPr>
          <p:cNvPr id="21" name="Rettangolo 20"/>
          <p:cNvSpPr/>
          <p:nvPr userDrawn="1"/>
        </p:nvSpPr>
        <p:spPr>
          <a:xfrm>
            <a:off x="347301" y="1262062"/>
            <a:ext cx="8392071" cy="976793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25" name="Picture 24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19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20" name="Segnaposto contenuto 2"/>
          <p:cNvSpPr>
            <a:spLocks noGrp="1"/>
          </p:cNvSpPr>
          <p:nvPr>
            <p:ph sz="quarter" idx="22"/>
          </p:nvPr>
        </p:nvSpPr>
        <p:spPr>
          <a:xfrm>
            <a:off x="347664" y="2313385"/>
            <a:ext cx="8391525" cy="2232422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pic>
        <p:nvPicPr>
          <p:cNvPr id="15" name="Immagin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8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22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27258990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text + Item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</p:spPr>
        <p:txBody>
          <a:bodyPr lIns="0" tIns="0" rIns="0" bIns="0" anchor="t" anchorCtr="0"/>
          <a:lstStyle>
            <a:lvl1pPr algn="r">
              <a:defRPr sz="700">
                <a:solidFill>
                  <a:schemeClr val="tx2"/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 dirty="0"/>
          </a:p>
        </p:txBody>
      </p:sp>
      <p:sp>
        <p:nvSpPr>
          <p:cNvPr id="7" name="Segnaposto data 3"/>
          <p:cNvSpPr>
            <a:spLocks noGrp="1"/>
          </p:cNvSpPr>
          <p:nvPr>
            <p:ph type="dt" sz="half" idx="10"/>
          </p:nvPr>
        </p:nvSpPr>
        <p:spPr>
          <a:xfrm>
            <a:off x="3680152" y="4844988"/>
            <a:ext cx="799815" cy="85725"/>
          </a:xfrm>
        </p:spPr>
        <p:txBody>
          <a:bodyPr lIns="0" tIns="0" rIns="0" bIns="0" anchor="t" anchorCtr="0"/>
          <a:lstStyle>
            <a:lvl1pPr>
              <a:defRPr sz="700">
                <a:solidFill>
                  <a:schemeClr val="tx2"/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9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</p:spPr>
        <p:txBody>
          <a:bodyPr lIns="0" tIns="0" rIns="0" bIns="0"/>
          <a:lstStyle>
            <a:lvl1pPr algn="l">
              <a:defRPr sz="700" baseline="0">
                <a:solidFill>
                  <a:schemeClr val="tx2"/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14" name="Segnaposto testo 18"/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4132303" cy="32837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 dirty="0"/>
          </a:p>
        </p:txBody>
      </p: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2"/>
          <a:srcRect l="1" r="14959" b="85913"/>
          <a:stretch/>
        </p:blipFill>
        <p:spPr>
          <a:xfrm>
            <a:off x="0" y="0"/>
            <a:ext cx="216000" cy="724560"/>
          </a:xfrm>
          <a:prstGeom prst="rect">
            <a:avLst/>
          </a:prstGeom>
        </p:spPr>
      </p:pic>
      <p:sp>
        <p:nvSpPr>
          <p:cNvPr id="23" name="Segnaposto testo 15"/>
          <p:cNvSpPr>
            <a:spLocks noGrp="1"/>
          </p:cNvSpPr>
          <p:nvPr>
            <p:ph type="body" sz="quarter" idx="13" hasCustomPrompt="1"/>
          </p:nvPr>
        </p:nvSpPr>
        <p:spPr>
          <a:xfrm>
            <a:off x="347300" y="205169"/>
            <a:ext cx="2223124" cy="86993"/>
          </a:xfrm>
        </p:spPr>
        <p:txBody>
          <a:bodyPr>
            <a:normAutofit/>
          </a:bodyPr>
          <a:lstStyle>
            <a:lvl1pPr>
              <a:lnSpc>
                <a:spcPts val="700"/>
              </a:lnSpc>
              <a:defRPr sz="700" baseline="0">
                <a:solidFill>
                  <a:schemeClr val="tx2"/>
                </a:solidFill>
              </a:defRPr>
            </a:lvl1pPr>
          </a:lstStyle>
          <a:p>
            <a:pPr lvl="0"/>
            <a:r>
              <a:rPr lang="it-IT" dirty="0" err="1"/>
              <a:t>Section</a:t>
            </a:r>
            <a:r>
              <a:rPr lang="it-IT" dirty="0"/>
              <a:t> 00</a:t>
            </a:r>
          </a:p>
        </p:txBody>
      </p:sp>
      <p:sp>
        <p:nvSpPr>
          <p:cNvPr id="15" name="Segnaposto contenuto 2"/>
          <p:cNvSpPr>
            <a:spLocks noGrp="1"/>
          </p:cNvSpPr>
          <p:nvPr>
            <p:ph sz="quarter" idx="17"/>
          </p:nvPr>
        </p:nvSpPr>
        <p:spPr>
          <a:xfrm>
            <a:off x="4613276" y="1262063"/>
            <a:ext cx="4125913" cy="3283744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  <a:lvl2pPr>
              <a:lnSpc>
                <a:spcPct val="100000"/>
              </a:lnSpc>
              <a:defRPr/>
            </a:lvl2pPr>
            <a:lvl3pPr>
              <a:lnSpc>
                <a:spcPct val="100000"/>
              </a:lnSpc>
              <a:defRPr/>
            </a:lvl3pPr>
            <a:lvl4pPr>
              <a:lnSpc>
                <a:spcPct val="100000"/>
              </a:lnSpc>
              <a:defRPr/>
            </a:lvl4pPr>
            <a:lvl5pPr>
              <a:lnSpc>
                <a:spcPct val="100000"/>
              </a:lnSpc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pic>
        <p:nvPicPr>
          <p:cNvPr id="12" name="Immagine 1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8282787" y="4651599"/>
            <a:ext cx="444281" cy="360000"/>
          </a:xfrm>
          <a:prstGeom prst="rect">
            <a:avLst/>
          </a:prstGeom>
        </p:spPr>
      </p:pic>
      <p:sp>
        <p:nvSpPr>
          <p:cNvPr id="16" name="Sottotitolo 2"/>
          <p:cNvSpPr>
            <a:spLocks noGrp="1"/>
          </p:cNvSpPr>
          <p:nvPr>
            <p:ph type="subTitle" idx="1" hasCustomPrompt="1"/>
          </p:nvPr>
        </p:nvSpPr>
        <p:spPr>
          <a:xfrm>
            <a:off x="347300" y="842723"/>
            <a:ext cx="8386686" cy="290338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500" baseline="0">
                <a:solidFill>
                  <a:srgbClr val="7F7F7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Slide </a:t>
            </a:r>
            <a:r>
              <a:rPr lang="it-IT" dirty="0" err="1"/>
              <a:t>Subtitle</a:t>
            </a:r>
            <a:r>
              <a:rPr lang="it-IT" dirty="0"/>
              <a:t> </a:t>
            </a:r>
            <a:r>
              <a:rPr lang="it-IT" dirty="0" err="1"/>
              <a:t>Arial</a:t>
            </a:r>
            <a:r>
              <a:rPr lang="it-IT" dirty="0"/>
              <a:t> Regular 15/17pt</a:t>
            </a:r>
          </a:p>
        </p:txBody>
      </p:sp>
      <p:sp>
        <p:nvSpPr>
          <p:cNvPr id="17" name="Titolo 1"/>
          <p:cNvSpPr>
            <a:spLocks noGrp="1"/>
          </p:cNvSpPr>
          <p:nvPr>
            <p:ph type="ctrTitle" hasCustomPrompt="1"/>
          </p:nvPr>
        </p:nvSpPr>
        <p:spPr>
          <a:xfrm>
            <a:off x="347300" y="348433"/>
            <a:ext cx="8386686" cy="467789"/>
          </a:xfrm>
        </p:spPr>
        <p:txBody>
          <a:bodyPr/>
          <a:lstStyle>
            <a:lvl1pPr>
              <a:lnSpc>
                <a:spcPct val="100000"/>
              </a:lnSpc>
              <a:defRPr sz="2000" b="0" i="0" baseline="0">
                <a:solidFill>
                  <a:schemeClr val="tx2"/>
                </a:solidFill>
              </a:defRPr>
            </a:lvl1pPr>
          </a:lstStyle>
          <a:p>
            <a:r>
              <a:rPr lang="it-IT" dirty="0"/>
              <a:t>Slide Title </a:t>
            </a:r>
            <a:r>
              <a:rPr lang="it-IT" dirty="0" err="1"/>
              <a:t>Arial</a:t>
            </a:r>
            <a:r>
              <a:rPr lang="it-IT" dirty="0"/>
              <a:t> Regular 20/22pt</a:t>
            </a:r>
          </a:p>
        </p:txBody>
      </p:sp>
    </p:spTree>
    <p:extLst>
      <p:ext uri="{BB962C8B-B14F-4D97-AF65-F5344CB8AC3E}">
        <p14:creationId xmlns:p14="http://schemas.microsoft.com/office/powerpoint/2010/main" val="40583218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5080001" y="4767263"/>
            <a:ext cx="1320798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6465455" y="4767263"/>
            <a:ext cx="153939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it-IT"/>
              <a:t>ELK</a:t>
            </a:r>
            <a:endParaRPr lang="it-IT" dirty="0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8266545" y="4767263"/>
            <a:ext cx="420255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fld id="{C465A074-71B0-1C47-A455-7677837C124E}" type="slidenum">
              <a:rPr lang="it-IT" smtClean="0"/>
              <a:pPr/>
              <a:t>‹#›</a:t>
            </a:fld>
            <a:endParaRPr lang="it-IT"/>
          </a:p>
        </p:txBody>
      </p:sp>
      <p:sp>
        <p:nvSpPr>
          <p:cNvPr id="7" name="object 3"/>
          <p:cNvSpPr txBox="1"/>
          <p:nvPr/>
        </p:nvSpPr>
        <p:spPr>
          <a:xfrm>
            <a:off x="347300" y="4844988"/>
            <a:ext cx="1977185" cy="8572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0" indent="0" algn="l" defTabSz="457200" rtl="0" eaLnBrk="1" fontAlgn="auto" latinLnBrk="0" hangingPunct="1">
              <a:lnSpc>
                <a:spcPct val="95825"/>
              </a:lnSpc>
              <a:spcBef>
                <a:spcPts val="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sz="700" spc="0" dirty="0">
                <a:solidFill>
                  <a:schemeClr val="tx2"/>
                </a:solidFill>
                <a:latin typeface="Arial"/>
                <a:cs typeface="Arial"/>
              </a:rPr>
              <a:t>© </a:t>
            </a:r>
            <a:r>
              <a:rPr lang="it-IT" sz="700" spc="0" dirty="0">
                <a:solidFill>
                  <a:schemeClr val="tx2"/>
                </a:solidFill>
                <a:latin typeface="Arial"/>
                <a:cs typeface="Arial"/>
              </a:rPr>
              <a:t>Legal </a:t>
            </a:r>
            <a:r>
              <a:rPr lang="it-IT" sz="700" spc="0" dirty="0" err="1">
                <a:solidFill>
                  <a:schemeClr val="tx2"/>
                </a:solidFill>
                <a:latin typeface="Arial"/>
                <a:cs typeface="Arial"/>
              </a:rPr>
              <a:t>Name</a:t>
            </a:r>
            <a:endParaRPr lang="it-IT" sz="700" dirty="0">
              <a:solidFill>
                <a:schemeClr val="tx2"/>
              </a:solidFill>
              <a:latin typeface="Arial"/>
              <a:cs typeface="Arial"/>
            </a:endParaRPr>
          </a:p>
          <a:p>
            <a:pPr marL="12700">
              <a:lnSpc>
                <a:spcPct val="95825"/>
              </a:lnSpc>
              <a:spcBef>
                <a:spcPts val="10"/>
              </a:spcBef>
            </a:pPr>
            <a:endParaRPr sz="7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9" name="object 3"/>
          <p:cNvSpPr txBox="1"/>
          <p:nvPr/>
        </p:nvSpPr>
        <p:spPr>
          <a:xfrm>
            <a:off x="2449613" y="4844988"/>
            <a:ext cx="1121782" cy="85725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 marR="0" indent="0" algn="l" defTabSz="457200" rtl="0" eaLnBrk="1" fontAlgn="auto" latinLnBrk="0" hangingPunct="1">
              <a:lnSpc>
                <a:spcPct val="95825"/>
              </a:lnSpc>
              <a:spcBef>
                <a:spcPts val="1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700" spc="0" dirty="0">
                <a:solidFill>
                  <a:schemeClr val="tx2"/>
                </a:solidFill>
                <a:latin typeface="Arial"/>
                <a:cs typeface="Arial"/>
              </a:rPr>
              <a:t>City</a:t>
            </a:r>
            <a:endParaRPr lang="it-IT" sz="700" dirty="0">
              <a:solidFill>
                <a:schemeClr val="tx2"/>
              </a:solidFill>
              <a:latin typeface="Arial"/>
              <a:cs typeface="Arial"/>
            </a:endParaRPr>
          </a:p>
          <a:p>
            <a:pPr marL="12700">
              <a:lnSpc>
                <a:spcPct val="95825"/>
              </a:lnSpc>
              <a:spcBef>
                <a:spcPts val="10"/>
              </a:spcBef>
            </a:pPr>
            <a:endParaRPr sz="700" dirty="0">
              <a:solidFill>
                <a:schemeClr val="tx2"/>
              </a:solidFill>
              <a:latin typeface="Arial"/>
              <a:cs typeface="Arial"/>
            </a:endParaRPr>
          </a:p>
        </p:txBody>
      </p:sp>
      <p:sp>
        <p:nvSpPr>
          <p:cNvPr id="19" name="fl" descr="         Internal"/>
          <p:cNvSpPr txBox="1"/>
          <p:nvPr/>
        </p:nvSpPr>
        <p:spPr>
          <a:xfrm>
            <a:off x="0" y="4950460"/>
            <a:ext cx="9144000" cy="223138"/>
          </a:xfrm>
          <a:prstGeom prst="rect">
            <a:avLst/>
          </a:prstGeom>
          <a:noFill/>
        </p:spPr>
        <p:txBody>
          <a:bodyPr vert="horz" rtlCol="0">
            <a:spAutoFit/>
          </a:bodyPr>
          <a:lstStyle/>
          <a:p>
            <a:pPr algn="l"/>
            <a:r>
              <a:rPr lang="en-US" sz="850" b="0" i="0" u="none" baseline="0">
                <a:solidFill>
                  <a:srgbClr val="CA001F"/>
                </a:solidFill>
                <a:latin typeface="arial"/>
              </a:rPr>
              <a:t>         Internal</a:t>
            </a:r>
          </a:p>
        </p:txBody>
      </p:sp>
    </p:spTree>
    <p:extLst>
      <p:ext uri="{BB962C8B-B14F-4D97-AF65-F5344CB8AC3E}">
        <p14:creationId xmlns:p14="http://schemas.microsoft.com/office/powerpoint/2010/main" val="31980658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51" r:id="rId2"/>
    <p:sldLayoutId id="2147483660" r:id="rId3"/>
    <p:sldLayoutId id="2147483652" r:id="rId4"/>
    <p:sldLayoutId id="2147483653" r:id="rId5"/>
    <p:sldLayoutId id="2147483677" r:id="rId6"/>
    <p:sldLayoutId id="2147483663" r:id="rId7"/>
    <p:sldLayoutId id="2147483664" r:id="rId8"/>
    <p:sldLayoutId id="2147483655" r:id="rId9"/>
    <p:sldLayoutId id="2147483694" r:id="rId10"/>
    <p:sldLayoutId id="2147483666" r:id="rId11"/>
    <p:sldLayoutId id="2147483689" r:id="rId12"/>
    <p:sldLayoutId id="2147483690" r:id="rId13"/>
    <p:sldLayoutId id="2147483698" r:id="rId14"/>
    <p:sldLayoutId id="2147483678" r:id="rId15"/>
    <p:sldLayoutId id="2147483679" r:id="rId16"/>
    <p:sldLayoutId id="2147483669" r:id="rId17"/>
    <p:sldLayoutId id="2147483703" r:id="rId18"/>
    <p:sldLayoutId id="2147483704" r:id="rId19"/>
  </p:sldLayoutIdLst>
  <p:hf hdr="0"/>
  <p:txStyles>
    <p:titleStyle>
      <a:lvl1pPr algn="l" defTabSz="457200" rtl="0" eaLnBrk="1" latinLnBrk="0" hangingPunct="1">
        <a:lnSpc>
          <a:spcPts val="3200"/>
        </a:lnSpc>
        <a:spcBef>
          <a:spcPct val="0"/>
        </a:spcBef>
        <a:buNone/>
        <a:defRPr sz="3300" b="1" i="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0" indent="0" algn="l" defTabSz="457200" rtl="0" eaLnBrk="1" latinLnBrk="0" hangingPunct="1">
        <a:lnSpc>
          <a:spcPts val="1200"/>
        </a:lnSpc>
        <a:spcBef>
          <a:spcPts val="0"/>
        </a:spcBef>
        <a:buFontTx/>
        <a:buNone/>
        <a:defRPr sz="1000" kern="1200">
          <a:solidFill>
            <a:schemeClr val="tx1"/>
          </a:solidFill>
          <a:latin typeface="+mn-lt"/>
          <a:ea typeface="+mn-ea"/>
          <a:cs typeface="+mn-cs"/>
        </a:defRPr>
      </a:lvl1pPr>
      <a:lvl2pPr marL="3600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Clr>
          <a:schemeClr val="tx2"/>
        </a:buClr>
        <a:buFont typeface="Wingdings" charset="2"/>
        <a:buChar char="§"/>
        <a:defRPr sz="1000" b="0" i="0" kern="1200">
          <a:solidFill>
            <a:schemeClr val="tx1"/>
          </a:solidFill>
          <a:latin typeface="+mn-lt"/>
          <a:ea typeface="+mn-ea"/>
          <a:cs typeface="+mn-cs"/>
        </a:defRPr>
      </a:lvl2pPr>
      <a:lvl3pPr marL="5400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Font typeface="Lucida Grande"/>
        <a:buChar char="-"/>
        <a:defRPr sz="1000" kern="1200">
          <a:solidFill>
            <a:schemeClr val="tx1"/>
          </a:solidFill>
          <a:latin typeface="+mn-lt"/>
          <a:ea typeface="+mn-ea"/>
          <a:cs typeface="+mn-cs"/>
        </a:defRPr>
      </a:lvl3pPr>
      <a:lvl4pPr marL="7344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Font typeface="Arial"/>
        <a:buChar char="•"/>
        <a:defRPr sz="1000" kern="1200">
          <a:solidFill>
            <a:schemeClr val="tx1"/>
          </a:solidFill>
          <a:latin typeface="+mn-lt"/>
          <a:ea typeface="+mn-ea"/>
          <a:cs typeface="+mn-cs"/>
        </a:defRPr>
      </a:lvl4pPr>
      <a:lvl5pPr marL="910800" indent="-180000" algn="l" defTabSz="457200" rtl="0" eaLnBrk="1" latinLnBrk="0" hangingPunct="1">
        <a:lnSpc>
          <a:spcPts val="1200"/>
        </a:lnSpc>
        <a:spcBef>
          <a:spcPts val="0"/>
        </a:spcBef>
        <a:spcAft>
          <a:spcPts val="0"/>
        </a:spcAft>
        <a:buFont typeface="Wingdings" charset="2"/>
        <a:buChar char="Ø"/>
        <a:defRPr sz="1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nial-of-service_attack" TargetMode="External"/><Relationship Id="rId1" Type="http://schemas.openxmlformats.org/officeDocument/2006/relationships/slideLayout" Target="../slideLayouts/slideLayout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Denial-of-service_attack" TargetMode="Externa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elastic.co/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ELK Overview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/>
              <a:t>Presentation Subtitle</a:t>
            </a:r>
            <a:br>
              <a:rPr lang="it-IT"/>
            </a:br>
            <a:r>
              <a:rPr lang="it-IT"/>
              <a:t>Arial Regular 20/24pt</a:t>
            </a:r>
            <a:endParaRPr lang="it-IT" dirty="0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12" name="Segnaposto testo 11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egnaposto testo 12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7773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21AB2C-B247-4531-BE68-7C6393BA1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C465A074-71B0-1C47-A455-7677837C124E}" type="slidenum">
              <a:rPr lang="it-IT" smtClean="0"/>
              <a:pPr>
                <a:spcAft>
                  <a:spcPts val="600"/>
                </a:spcAft>
              </a:pPr>
              <a:t>10</a:t>
            </a:fld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F0781-09DA-4D2A-A712-A6DA1F7F54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600"/>
              <a:t>16 April 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D7EC8-03ED-4C1C-9876-487F9E36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600"/>
              <a:t>ELK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72F7465-C124-4530-A494-BAA7833D7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300" y="348433"/>
            <a:ext cx="5985044" cy="371237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/>
              <a:t>Classic Architecture for ELK Stack</a:t>
            </a:r>
          </a:p>
        </p:txBody>
      </p:sp>
      <p:sp>
        <p:nvSpPr>
          <p:cNvPr id="15" name="Subtitle 5">
            <a:extLst>
              <a:ext uri="{FF2B5EF4-FFF2-40B4-BE49-F238E27FC236}">
                <a16:creationId xmlns:a16="http://schemas.microsoft.com/office/drawing/2014/main" id="{9374FAEC-CD33-41AF-B5C6-236C66888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300" y="842723"/>
            <a:ext cx="8386686" cy="290338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DC59CDC-C470-43E9-A559-956300792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7300" y="205169"/>
            <a:ext cx="2223124" cy="86993"/>
          </a:xfrm>
        </p:spPr>
        <p:txBody>
          <a:bodyPr>
            <a:normAutofit fontScale="77500" lnSpcReduction="20000"/>
          </a:bodyPr>
          <a:lstStyle/>
          <a:p>
            <a:endParaRPr lang="en-US"/>
          </a:p>
        </p:txBody>
      </p:sp>
      <p:pic>
        <p:nvPicPr>
          <p:cNvPr id="1026" name="Picture 2" descr="ELK Stack Architecture">
            <a:extLst>
              <a:ext uri="{FF2B5EF4-FFF2-40B4-BE49-F238E27FC236}">
                <a16:creationId xmlns:a16="http://schemas.microsoft.com/office/drawing/2014/main" id="{9CC6EB64-F4E5-48DD-9439-C1D2D26300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810" y="1578802"/>
            <a:ext cx="7256668" cy="2324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0149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21AB2C-B247-4531-BE68-7C6393BA1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11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F0781-09DA-4D2A-A712-A6DA1F7F5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D7EC8-03ED-4C1C-9876-487F9E36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944AD-B37D-47DF-9D41-1BE39C85C4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Aggregation – the ability to collect and ship logs from multiple data sources.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Processing – the ability to transform log messages into meaningful data for easier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Storage – the ability to store data for extended time periods to allow for monitoring, trend analysis, and security use cases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800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Analysis – the ability to dissect the data by querying it and creating visualizations and dashboards on top of it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E66C3E-907E-46C7-90C6-F8672816CB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64C113A-E889-408C-B485-E2DE252F5D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72F7465-C124-4530-A494-BAA7833D7F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Modern Log Management Keys</a:t>
            </a:r>
          </a:p>
        </p:txBody>
      </p:sp>
    </p:spTree>
    <p:extLst>
      <p:ext uri="{BB962C8B-B14F-4D97-AF65-F5344CB8AC3E}">
        <p14:creationId xmlns:p14="http://schemas.microsoft.com/office/powerpoint/2010/main" val="16579889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21AB2C-B247-4531-BE68-7C6393BA1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39205" y="205169"/>
            <a:ext cx="200167" cy="133739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spcAft>
                <a:spcPts val="600"/>
              </a:spcAft>
            </a:pPr>
            <a:fld id="{C465A074-71B0-1C47-A455-7677837C124E}" type="slidenum">
              <a:rPr lang="it-IT" smtClean="0"/>
              <a:pPr>
                <a:spcAft>
                  <a:spcPts val="600"/>
                </a:spcAft>
              </a:pPr>
              <a:t>12</a:t>
            </a:fld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F0781-09DA-4D2A-A712-A6DA1F7F54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79201" y="4844988"/>
            <a:ext cx="799815" cy="85725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600"/>
              <a:t>16 April 2020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D7EC8-03ED-4C1C-9876-487F9E36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13300" y="4844989"/>
            <a:ext cx="2895600" cy="85725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it-IT" sz="600"/>
              <a:t>ELK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72F7465-C124-4530-A494-BAA7833D7F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7300" y="348433"/>
            <a:ext cx="8386686" cy="467789"/>
          </a:xfrm>
          <a:prstGeom prst="rect">
            <a:avLst/>
          </a:prstGeom>
        </p:spPr>
        <p:txBody>
          <a:bodyPr anchor="t">
            <a:normAutofit/>
          </a:bodyPr>
          <a:lstStyle/>
          <a:p>
            <a:r>
              <a:rPr lang="en-US" dirty="0"/>
              <a:t>Sample Architecture for ELK Stack</a:t>
            </a:r>
          </a:p>
        </p:txBody>
      </p:sp>
      <p:sp>
        <p:nvSpPr>
          <p:cNvPr id="15" name="Subtitle 5">
            <a:extLst>
              <a:ext uri="{FF2B5EF4-FFF2-40B4-BE49-F238E27FC236}">
                <a16:creationId xmlns:a16="http://schemas.microsoft.com/office/drawing/2014/main" id="{9374FAEC-CD33-41AF-B5C6-236C66888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7300" y="842723"/>
            <a:ext cx="8386686" cy="290338"/>
          </a:xfrm>
        </p:spPr>
        <p:txBody>
          <a:bodyPr/>
          <a:lstStyle/>
          <a:p>
            <a:endParaRPr lang="en-US"/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DC59CDC-C470-43E9-A559-956300792CE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47300" y="205169"/>
            <a:ext cx="2223124" cy="86993"/>
          </a:xfrm>
        </p:spPr>
        <p:txBody>
          <a:bodyPr>
            <a:normAutofit fontScale="77500" lnSpcReduction="20000"/>
          </a:bodyPr>
          <a:lstStyle/>
          <a:p>
            <a:endParaRPr lang="en-US"/>
          </a:p>
        </p:txBody>
      </p:sp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BB4CC4-0A5F-4C60-A0DB-060E1D17D9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7593" y="1301819"/>
            <a:ext cx="7871667" cy="324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57388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7A3E39A-4132-4EA7-AD35-6C2ECDD8A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13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13220E-92D5-49F2-BFD9-12202741D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402728-2D10-42ED-9F76-E3E7CB33F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FEECCDBD-7033-456E-B34F-42BC90F64D3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7ABFA6-9819-4643-9209-039AA91B601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B68ED81-F874-4931-82E6-04B9FCC45A0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Elasticsearch</a:t>
            </a:r>
          </a:p>
        </p:txBody>
      </p:sp>
    </p:spTree>
    <p:extLst>
      <p:ext uri="{BB962C8B-B14F-4D97-AF65-F5344CB8AC3E}">
        <p14:creationId xmlns:p14="http://schemas.microsoft.com/office/powerpoint/2010/main" val="21265965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14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 modern search and analytics engine which is based on Apache Lucene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NoSQL database which stores data in an unstructured way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Allow using SQL statements to interact with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Strong focus on search capabilities and features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REST API for full extensive search features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Elasticsearch?</a:t>
            </a:r>
          </a:p>
        </p:txBody>
      </p:sp>
    </p:spTree>
    <p:extLst>
      <p:ext uri="{BB962C8B-B14F-4D97-AF65-F5344CB8AC3E}">
        <p14:creationId xmlns:p14="http://schemas.microsoft.com/office/powerpoint/2010/main" val="1717421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15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Index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Similar to Index in Relational Database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Logical partitions of documents, similar to those of a relational database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You can have as many indices as you want but this can affect performance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Identified by lowercase names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Documents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Similar to row in Relational Database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Base unit of storage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JSON objects that are stored within an Elasticsearch index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Data defined with fields comprised of keys and values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Contain reserved fields that store the document metadata such as _index, _type and _id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Elasticsearch Concepts</a:t>
            </a:r>
          </a:p>
        </p:txBody>
      </p:sp>
    </p:spTree>
    <p:extLst>
      <p:ext uri="{BB962C8B-B14F-4D97-AF65-F5344CB8AC3E}">
        <p14:creationId xmlns:p14="http://schemas.microsoft.com/office/powerpoint/2010/main" val="16963884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16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Types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Subdivide similar types of data wherein each type represents a unique class of documents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Consist of a name and a mapping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No longer be supported starting in version 8.x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Mapping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Similar to schema in Relational Database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Defines the fields for documents of a specific data type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Can be defined explicitly or generated automatically when a document is indexed using templates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Elasticsearch Concepts</a:t>
            </a:r>
          </a:p>
        </p:txBody>
      </p:sp>
    </p:spTree>
    <p:extLst>
      <p:ext uri="{BB962C8B-B14F-4D97-AF65-F5344CB8AC3E}">
        <p14:creationId xmlns:p14="http://schemas.microsoft.com/office/powerpoint/2010/main" val="25312828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17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Shards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Index size is a common cause of Elasticsearch crashes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Indices being split up horizontally into pieces to shards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Distribute operations across shards and nodes to improve performance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Replicas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Easily recover from system failures such as unexpected downtime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Make copies of shards called replicas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High availability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Basic Elasticsearch Concepts</a:t>
            </a:r>
          </a:p>
        </p:txBody>
      </p:sp>
    </p:spTree>
    <p:extLst>
      <p:ext uri="{BB962C8B-B14F-4D97-AF65-F5344CB8AC3E}">
        <p14:creationId xmlns:p14="http://schemas.microsoft.com/office/powerpoint/2010/main" val="32557580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18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Boolean Operators</a:t>
            </a:r>
            <a:endParaRPr lang="en-US" sz="1800" b="0" dirty="0"/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AND, OR, NOT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bg2">
                    <a:lumMod val="50000"/>
                  </a:schemeClr>
                </a:solidFill>
              </a:rPr>
              <a:t>tom OR jerry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Fields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looking for events where a specific field contains certain terms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 err="1">
                <a:solidFill>
                  <a:schemeClr val="bg2">
                    <a:lumMod val="50000"/>
                  </a:schemeClr>
                </a:solidFill>
              </a:rPr>
              <a:t>name:”Ned</a:t>
            </a:r>
            <a:r>
              <a:rPr lang="en-US" sz="1800" b="0" dirty="0">
                <a:solidFill>
                  <a:schemeClr val="bg2">
                    <a:lumMod val="50000"/>
                  </a:schemeClr>
                </a:solidFill>
              </a:rPr>
              <a:t> Stark”</a:t>
            </a:r>
          </a:p>
          <a:p>
            <a:pPr marL="342900" lvl="0" indent="-342900">
              <a:buClr>
                <a:srgbClr val="BD2027"/>
              </a:buClr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BD2027"/>
                </a:solidFill>
              </a:rPr>
              <a:t>Ranges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search for fields within a specific range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square brackets ([]) for inclusive range searches and curly braces ({}) for exclusive range searches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bg2">
                    <a:lumMod val="50000"/>
                  </a:schemeClr>
                </a:solidFill>
              </a:rPr>
              <a:t>age:[3 TO 10]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Elasticsearch Queries</a:t>
            </a:r>
          </a:p>
        </p:txBody>
      </p:sp>
    </p:spTree>
    <p:extLst>
      <p:ext uri="{BB962C8B-B14F-4D97-AF65-F5344CB8AC3E}">
        <p14:creationId xmlns:p14="http://schemas.microsoft.com/office/powerpoint/2010/main" val="31206998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19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Wildcards, Regexes and Fuzzy Searching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* character for multiple character wildcards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? character for single character wildcards</a:t>
            </a:r>
            <a:endParaRPr lang="en-US" sz="1800" b="0" dirty="0">
              <a:solidFill>
                <a:schemeClr val="bg2">
                  <a:lumMod val="50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URI Search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using the q query parameter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bg2">
                    <a:lumMod val="50000"/>
                  </a:schemeClr>
                </a:solidFill>
              </a:rPr>
              <a:t>curl “localhost:9200/_</a:t>
            </a:r>
            <a:r>
              <a:rPr lang="en-US" sz="1800" b="0" dirty="0" err="1">
                <a:solidFill>
                  <a:schemeClr val="bg2">
                    <a:lumMod val="50000"/>
                  </a:schemeClr>
                </a:solidFill>
              </a:rPr>
              <a:t>search?q</a:t>
            </a:r>
            <a:r>
              <a:rPr lang="en-US" sz="1800" b="0" dirty="0">
                <a:solidFill>
                  <a:schemeClr val="bg2">
                    <a:lumMod val="50000"/>
                  </a:schemeClr>
                </a:solidFill>
              </a:rPr>
              <a:t>=name:john~1 AND (age:[30 TO 40} OR </a:t>
            </a:r>
            <a:r>
              <a:rPr lang="en-US" sz="1800" b="0" dirty="0" err="1">
                <a:solidFill>
                  <a:schemeClr val="bg2">
                    <a:lumMod val="50000"/>
                  </a:schemeClr>
                </a:solidFill>
              </a:rPr>
              <a:t>surname:K</a:t>
            </a:r>
            <a:r>
              <a:rPr lang="en-US" sz="1800" b="0" dirty="0">
                <a:solidFill>
                  <a:schemeClr val="bg2">
                    <a:lumMod val="50000"/>
                  </a:schemeClr>
                </a:solidFill>
              </a:rPr>
              <a:t>*) AND -city”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Elasticsearch Queries</a:t>
            </a:r>
          </a:p>
        </p:txBody>
      </p:sp>
    </p:spTree>
    <p:extLst>
      <p:ext uri="{BB962C8B-B14F-4D97-AF65-F5344CB8AC3E}">
        <p14:creationId xmlns:p14="http://schemas.microsoft.com/office/powerpoint/2010/main" val="2768715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BB422A2-E403-4F9B-9671-9C06C0A1A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9243C4-4A38-418E-A3E9-BCDA6D933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A38281-1313-4FC8-A214-3DC925B9F2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5E3B33-FFC8-41A7-BF51-9BD6750D26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sz="1600" b="0" dirty="0"/>
              <a:t>Log Analysis</a:t>
            </a:r>
          </a:p>
          <a:p>
            <a:endParaRPr lang="en-US" sz="1600" b="0" dirty="0"/>
          </a:p>
          <a:p>
            <a:r>
              <a:rPr lang="en-US" sz="1600" b="0" dirty="0"/>
              <a:t>Introduction to ELK</a:t>
            </a:r>
          </a:p>
          <a:p>
            <a:endParaRPr lang="en-US" sz="1600" b="0" dirty="0"/>
          </a:p>
          <a:p>
            <a:r>
              <a:rPr lang="en-US" sz="1600" b="0" dirty="0"/>
              <a:t>Elasticsearch</a:t>
            </a:r>
          </a:p>
          <a:p>
            <a:endParaRPr lang="en-US" sz="1600" b="0" dirty="0"/>
          </a:p>
          <a:p>
            <a:r>
              <a:rPr lang="en-US" sz="1600" b="0" dirty="0"/>
              <a:t>Logstash</a:t>
            </a:r>
          </a:p>
          <a:p>
            <a:endParaRPr lang="en-US" sz="1600" b="0" dirty="0"/>
          </a:p>
          <a:p>
            <a:r>
              <a:rPr lang="en-US" sz="1600" b="0" dirty="0"/>
              <a:t>Kibana</a:t>
            </a:r>
          </a:p>
          <a:p>
            <a:endParaRPr lang="en-US" sz="1600" b="0" dirty="0"/>
          </a:p>
          <a:p>
            <a:r>
              <a:rPr lang="en-US" sz="1600" b="0" dirty="0"/>
              <a:t>Beats</a:t>
            </a:r>
          </a:p>
          <a:p>
            <a:endParaRPr lang="en-US" sz="1600" b="0" dirty="0"/>
          </a:p>
          <a:p>
            <a:r>
              <a:rPr lang="en-US" sz="1600" b="0" dirty="0"/>
              <a:t>Log Format Pattern</a:t>
            </a:r>
            <a:br>
              <a:rPr lang="en-US" sz="1600" b="0" dirty="0"/>
            </a:br>
            <a:endParaRPr lang="en-US" sz="1600" b="0" dirty="0"/>
          </a:p>
          <a:p>
            <a:r>
              <a:rPr lang="en-US" sz="1600" b="0" dirty="0"/>
              <a:t>Exercise</a:t>
            </a:r>
          </a:p>
        </p:txBody>
      </p:sp>
    </p:spTree>
    <p:extLst>
      <p:ext uri="{BB962C8B-B14F-4D97-AF65-F5344CB8AC3E}">
        <p14:creationId xmlns:p14="http://schemas.microsoft.com/office/powerpoint/2010/main" val="13761765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20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Document API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handling documents in Elasticsearch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create, update, move or remove document from index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Search API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query indexed data for specific information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2"/>
                </a:solidFill>
              </a:rPr>
              <a:t>Indices API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manage indices, mappings, and templates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create or delete a new index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check if a specific index exists or not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>
                <a:solidFill>
                  <a:schemeClr val="tx2"/>
                </a:solidFill>
              </a:rPr>
              <a:t>Cluster API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manage and monitor Elasticsearch cluster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bg2">
                  <a:lumMod val="50000"/>
                </a:schemeClr>
              </a:solidFill>
            </a:endParaRPr>
          </a:p>
          <a:p>
            <a:pPr marL="685800" indent="-342900">
              <a:buFont typeface="Arial" panose="020B0604020202020204" pitchFamily="34" charset="0"/>
              <a:buChar char="•"/>
            </a:pPr>
            <a:endParaRPr lang="en-US" sz="1800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Elasticsearch REST API</a:t>
            </a:r>
          </a:p>
        </p:txBody>
      </p:sp>
    </p:spTree>
    <p:extLst>
      <p:ext uri="{BB962C8B-B14F-4D97-AF65-F5344CB8AC3E}">
        <p14:creationId xmlns:p14="http://schemas.microsoft.com/office/powerpoint/2010/main" val="32221333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C925222-3D55-4EDB-9DEC-91502FB04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21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B9FA0-7026-4A31-A465-BFA651465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2FDDD-2EA9-42FC-9A10-7ED33BC31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2D4950A-37CF-474A-87C6-598C9545BA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9559BDDA-C916-4CD8-8314-EF2E49D7E4E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0168119-83C3-4B66-82A2-DB34296D6FD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Logstash</a:t>
            </a:r>
          </a:p>
        </p:txBody>
      </p:sp>
    </p:spTree>
    <p:extLst>
      <p:ext uri="{BB962C8B-B14F-4D97-AF65-F5344CB8AC3E}">
        <p14:creationId xmlns:p14="http://schemas.microsoft.com/office/powerpoint/2010/main" val="100550486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22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Processing the log messages, enhancing them and massaging them and then dispatching them to a defined destination for storage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Can be used to collect, enrich and transform a wide array of different data types using plugins</a:t>
            </a:r>
            <a:endParaRPr lang="en-US" sz="1800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Logstash?</a:t>
            </a:r>
          </a:p>
        </p:txBody>
      </p:sp>
    </p:spTree>
    <p:extLst>
      <p:ext uri="{BB962C8B-B14F-4D97-AF65-F5344CB8AC3E}">
        <p14:creationId xmlns:p14="http://schemas.microsoft.com/office/powerpoint/2010/main" val="1918680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23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Which data is collected, how it is processed and where it is sent to, is defined in a Logstash configuration file that defines the 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Each of these stages is defined in the Logstash configuration file with what are called plugins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Input</a:t>
            </a:r>
            <a:r>
              <a:rPr lang="en-US" b="0" dirty="0"/>
              <a:t> plugins for the data collection and aggregation stage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600" b="0" dirty="0"/>
              <a:t>e.g. file, beats, syslog, http, </a:t>
            </a:r>
            <a:r>
              <a:rPr lang="en-US" sz="1600" b="0" dirty="0" err="1"/>
              <a:t>tcp</a:t>
            </a:r>
            <a:r>
              <a:rPr lang="en-US" sz="1600" b="0" dirty="0"/>
              <a:t>, </a:t>
            </a:r>
            <a:r>
              <a:rPr lang="en-US" sz="1600" b="0" dirty="0" err="1"/>
              <a:t>udp</a:t>
            </a:r>
            <a:r>
              <a:rPr lang="en-US" sz="1600" b="0" dirty="0"/>
              <a:t>, stdin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Filter</a:t>
            </a:r>
            <a:r>
              <a:rPr lang="en-US" b="0" dirty="0"/>
              <a:t> plugins for the processing, manipulation stage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sz="1600" b="0" dirty="0"/>
              <a:t>e.g. grok, date, mutate, drop</a:t>
            </a: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Output</a:t>
            </a:r>
            <a:r>
              <a:rPr lang="en-US" b="0" dirty="0"/>
              <a:t> plugins for the dispatching stage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b="0" dirty="0"/>
              <a:t>Support codecs that allow you to encode or decode your data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endParaRPr lang="en-US" sz="1800" b="0" dirty="0">
              <a:solidFill>
                <a:schemeClr val="bg2">
                  <a:lumMod val="50000"/>
                </a:schemeClr>
              </a:solidFill>
            </a:endParaRPr>
          </a:p>
          <a:p>
            <a:pPr marL="685800" indent="-342900">
              <a:buFont typeface="Arial" panose="020B0604020202020204" pitchFamily="34" charset="0"/>
              <a:buChar char="•"/>
            </a:pPr>
            <a:endParaRPr lang="en-US" sz="1800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Logstash Configuration</a:t>
            </a:r>
          </a:p>
        </p:txBody>
      </p:sp>
    </p:spTree>
    <p:extLst>
      <p:ext uri="{BB962C8B-B14F-4D97-AF65-F5344CB8AC3E}">
        <p14:creationId xmlns:p14="http://schemas.microsoft.com/office/powerpoint/2010/main" val="23909084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24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Logstash Configuration - Example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A638E010-4C89-443D-9D8F-7D029914A5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9E2D95C-23F2-46F1-9469-E7DDA1627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7664" y="1273066"/>
            <a:ext cx="8391525" cy="3272741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Input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input {</a:t>
            </a:r>
          </a:p>
          <a:p>
            <a:pPr marL="554400" lvl="3" indent="0">
              <a:lnSpc>
                <a:spcPct val="100000"/>
              </a:lnSpc>
              <a:buNone/>
            </a:pPr>
            <a:r>
              <a:rPr lang="en-US" sz="1100" dirty="0"/>
              <a:t>file {</a:t>
            </a:r>
          </a:p>
          <a:p>
            <a:pPr marL="554400" lvl="3" indent="0">
              <a:lnSpc>
                <a:spcPct val="100000"/>
              </a:lnSpc>
              <a:buNone/>
            </a:pPr>
            <a:r>
              <a:rPr lang="en-US" sz="1100" dirty="0"/>
              <a:t>path =&gt; "/var/log/apache/access.log"</a:t>
            </a:r>
          </a:p>
          <a:p>
            <a:pPr marL="554400" lvl="3" indent="0">
              <a:lnSpc>
                <a:spcPct val="100000"/>
              </a:lnSpc>
              <a:buNone/>
            </a:pPr>
            <a:r>
              <a:rPr lang="en-US" sz="1100" dirty="0" err="1"/>
              <a:t>start_position</a:t>
            </a:r>
            <a:r>
              <a:rPr lang="en-US" sz="1100" dirty="0"/>
              <a:t> =&gt; "beginning"</a:t>
            </a:r>
          </a:p>
          <a:p>
            <a:pPr marL="554400" lvl="3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</a:p>
          <a:p>
            <a:pPr marL="285750" indent="-285750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Filter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filter {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grok {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match =&gt; { "message" =&gt; "%{COMBINEDAPACHELOG}" }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date {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match =&gt; [ "timestamp" , "dd/MMM/</a:t>
            </a:r>
            <a:r>
              <a:rPr lang="en-US" sz="1100" dirty="0" err="1"/>
              <a:t>yyyy:HH:mm:ss</a:t>
            </a:r>
            <a:r>
              <a:rPr lang="en-US" sz="1100" dirty="0"/>
              <a:t> Z" ]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 err="1"/>
              <a:t>geoip</a:t>
            </a:r>
            <a:r>
              <a:rPr lang="en-US" sz="1100" dirty="0"/>
              <a:t> {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source =&gt; "</a:t>
            </a:r>
            <a:r>
              <a:rPr lang="en-US" sz="1100" dirty="0" err="1"/>
              <a:t>clientip</a:t>
            </a:r>
            <a:r>
              <a:rPr lang="en-US" sz="1100" dirty="0"/>
              <a:t>"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  <a:endParaRPr lang="en-US" sz="18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1E640F5-B13D-4B35-A0DE-E872DC0283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7447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25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Logstash Configuration - Example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A638E010-4C89-443D-9D8F-7D029914A5B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9E2D95C-23F2-46F1-9469-E7DDA1627B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47664" y="1273066"/>
            <a:ext cx="8391525" cy="3272741"/>
          </a:xfrm>
        </p:spPr>
        <p:txBody>
          <a:bodyPr/>
          <a:lstStyle/>
          <a:p>
            <a:pPr marL="285750" indent="-285750">
              <a:lnSpc>
                <a:spcPct val="100000"/>
              </a:lnSpc>
              <a:buClr>
                <a:schemeClr val="tx2"/>
              </a:buClr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2"/>
                </a:solidFill>
              </a:rPr>
              <a:t>Output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output {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 err="1"/>
              <a:t>elasticsearch</a:t>
            </a:r>
            <a:r>
              <a:rPr lang="en-US" sz="1100" dirty="0"/>
              <a:t> {</a:t>
            </a:r>
          </a:p>
          <a:p>
            <a:pPr marL="360000" lvl="2" indent="0">
              <a:lnSpc>
                <a:spcPct val="100000"/>
              </a:lnSpc>
              <a:buNone/>
            </a:pPr>
            <a:r>
              <a:rPr lang="en-US" sz="1100" dirty="0"/>
              <a:t>hosts =&gt; ["localhost:9200"]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	}</a:t>
            </a:r>
          </a:p>
          <a:p>
            <a:pPr marL="180000" lvl="1" indent="0">
              <a:lnSpc>
                <a:spcPct val="100000"/>
              </a:lnSpc>
              <a:buNone/>
            </a:pPr>
            <a:r>
              <a:rPr lang="en-US" sz="1100" dirty="0"/>
              <a:t>}</a:t>
            </a:r>
            <a:endParaRPr lang="en-US" sz="1800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F1E640F5-B13D-4B35-A0DE-E872DC0283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018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9CD9EA-D9C3-4999-B9BE-11ADE8A9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26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C43554-F5B1-4D04-BA29-E164FE72C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126F4F-A574-477D-8E6F-C2946EED78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E846D75-1414-4E82-9175-CC6ABC926A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B2ECE2E6-587A-4D7F-AC9A-EF29D148022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A56AE42-048D-4E0C-A3B0-C601887BAD0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Kibana</a:t>
            </a:r>
          </a:p>
        </p:txBody>
      </p:sp>
    </p:spTree>
    <p:extLst>
      <p:ext uri="{BB962C8B-B14F-4D97-AF65-F5344CB8AC3E}">
        <p14:creationId xmlns:p14="http://schemas.microsoft.com/office/powerpoint/2010/main" val="782009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27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4244795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 powerful analysis and visualization layer on top Elasticsearch and Logstash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It is a browser-based user interface that can be used to search, analyze and visualize the data stored in Elasticsearch indices</a:t>
            </a:r>
            <a:endParaRPr lang="en-US" sz="1800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Kibana?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726CA31-FE67-4965-A1D4-118F11D0F0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643" y="1386714"/>
            <a:ext cx="4075075" cy="2774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292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28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b="0" dirty="0"/>
              <a:t>Kibana querying is an art unto itself, and there are various methods you can use to perform searches on your data. Here are some of the most common search types</a:t>
            </a:r>
          </a:p>
          <a:p>
            <a:pPr>
              <a:buNone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Free text searches – used for quickly searching for a specific string.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Field-level searches – used for searching for a string within a specific field.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Logical statements – used to combine searches into a logical statement.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Proximity searches – used for searching terms within a specific character proximity.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Kibana Searches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Kibana?</a:t>
            </a:r>
          </a:p>
        </p:txBody>
      </p:sp>
    </p:spTree>
    <p:extLst>
      <p:ext uri="{BB962C8B-B14F-4D97-AF65-F5344CB8AC3E}">
        <p14:creationId xmlns:p14="http://schemas.microsoft.com/office/powerpoint/2010/main" val="27970323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29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300" y="1289572"/>
            <a:ext cx="3866343" cy="800201"/>
          </a:xfrm>
        </p:spPr>
        <p:txBody>
          <a:bodyPr/>
          <a:lstStyle/>
          <a:p>
            <a:pPr>
              <a:buNone/>
            </a:pPr>
            <a:r>
              <a:rPr lang="en-US" b="0" dirty="0"/>
              <a:t>Kibana ships with classics: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Histograms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Line graphs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Pie Charts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/>
              <a:t>Sunburts</a:t>
            </a:r>
            <a:r>
              <a:rPr lang="en-US" b="0" dirty="0"/>
              <a:t> and more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Kibana?</a:t>
            </a:r>
          </a:p>
        </p:txBody>
      </p:sp>
      <p:pic>
        <p:nvPicPr>
          <p:cNvPr id="3074" name="Picture 2" descr="Basics">
            <a:extLst>
              <a:ext uri="{FF2B5EF4-FFF2-40B4-BE49-F238E27FC236}">
                <a16:creationId xmlns:a16="http://schemas.microsoft.com/office/drawing/2014/main" id="{6E745E57-5DAF-4E60-8348-FF1AEB8A6B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26164" y="1289572"/>
            <a:ext cx="4213041" cy="23676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342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090C7-45ED-4499-8308-85B9B1558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072AE7-3801-4333-9F4C-8238250A8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7B783-0D44-4508-9C45-90FAF1FC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AC17176-9583-4843-9FEA-FC29224493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F5BD7EB-4CA6-475B-BE1B-6BABF41248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DBCC84-D154-4EAE-B285-D3D7920BFC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 Analysis</a:t>
            </a:r>
          </a:p>
        </p:txBody>
      </p:sp>
    </p:spTree>
    <p:extLst>
      <p:ext uri="{BB962C8B-B14F-4D97-AF65-F5344CB8AC3E}">
        <p14:creationId xmlns:p14="http://schemas.microsoft.com/office/powerpoint/2010/main" val="4152599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30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300" y="1289572"/>
            <a:ext cx="8263930" cy="800201"/>
          </a:xfrm>
        </p:spPr>
        <p:txBody>
          <a:bodyPr/>
          <a:lstStyle/>
          <a:p>
            <a:pPr>
              <a:buNone/>
            </a:pPr>
            <a:r>
              <a:rPr lang="en-US" b="0" dirty="0"/>
              <a:t>Perform advanced time series analysis on your Elasticsearch data with our curated time series UIs. Describe queries, transformations, and visualizations with powerful, easy-to-learn expressions.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Time Series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Kibana?</a:t>
            </a:r>
          </a:p>
        </p:txBody>
      </p:sp>
      <p:pic>
        <p:nvPicPr>
          <p:cNvPr id="11266" name="Picture 2" descr="Time series">
            <a:extLst>
              <a:ext uri="{FF2B5EF4-FFF2-40B4-BE49-F238E27FC236}">
                <a16:creationId xmlns:a16="http://schemas.microsoft.com/office/drawing/2014/main" id="{B3A5DF80-1E61-4E68-B906-3CE202BC55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7754" y="2132929"/>
            <a:ext cx="5107674" cy="2870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66959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31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300" y="1289572"/>
            <a:ext cx="3895969" cy="3063274"/>
          </a:xfrm>
        </p:spPr>
        <p:txBody>
          <a:bodyPr/>
          <a:lstStyle/>
          <a:p>
            <a:pPr>
              <a:buNone/>
            </a:pPr>
            <a:r>
              <a:rPr lang="en-US" sz="1800" b="0" dirty="0"/>
              <a:t>Drag and drop fields, and see immediate previews as your data takes shape.</a:t>
            </a:r>
          </a:p>
          <a:p>
            <a:pPr>
              <a:buNone/>
            </a:pPr>
            <a:r>
              <a:rPr lang="en-US" sz="1800" b="0" dirty="0"/>
              <a:t>Based on your field selection, smart suggestions in </a:t>
            </a:r>
            <a:r>
              <a:rPr lang="en-US" sz="1800" u="sng" dirty="0"/>
              <a:t>Kibana Lens</a:t>
            </a:r>
            <a:r>
              <a:rPr lang="en-US" sz="1800" b="0" dirty="0"/>
              <a:t> guide you towards visualizations that most effectively communicate your data. Spot an interesting trend that spurs another idea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6C8F6F82-7999-4EB8-AF75-73C1C4C59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Kibana Lens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Kibana?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E2B887DD-BE28-4F08-8F23-AAD246D3809A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0643" y="1159562"/>
            <a:ext cx="4131523" cy="3073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5328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C8EB27-1FCD-4A8B-ABE5-E0B3E49D29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32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E758C9-643A-4CF2-89AB-CA841CD94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AB5EAA-C6B0-475C-A561-B87F66603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F88F334-1DC1-4640-BA14-26D4FD8016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48F01F5-393B-4AB2-9EDA-FD5BB5248B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071C1E6-E24A-486A-8FF7-230FF364860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Beats</a:t>
            </a:r>
          </a:p>
        </p:txBody>
      </p:sp>
    </p:spTree>
    <p:extLst>
      <p:ext uri="{BB962C8B-B14F-4D97-AF65-F5344CB8AC3E}">
        <p14:creationId xmlns:p14="http://schemas.microsoft.com/office/powerpoint/2010/main" val="42531283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33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Beats are a collection of open source log shippers that act as </a:t>
            </a:r>
            <a:r>
              <a:rPr lang="en-US" dirty="0"/>
              <a:t>agents</a:t>
            </a:r>
            <a:r>
              <a:rPr lang="en-US" b="0" dirty="0"/>
              <a:t> installed on the different servers in your environment for collecting logs or metrics. Written in Go, these shippers were designed to be lightweight in nature — they leave a small installation footprint, are resource efficient, and function with no dependencies.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22667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34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solidFill>
                  <a:schemeClr val="tx2"/>
                </a:solidFill>
              </a:rPr>
              <a:t>Filebeat</a:t>
            </a:r>
            <a:endParaRPr lang="en-US" b="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US" b="0" dirty="0"/>
              <a:t>     </a:t>
            </a:r>
          </a:p>
          <a:p>
            <a:pPr>
              <a:buNone/>
            </a:pPr>
            <a:r>
              <a:rPr lang="en-US" b="0" dirty="0" err="1"/>
              <a:t>Filebeat</a:t>
            </a:r>
            <a:r>
              <a:rPr lang="en-US" b="0" dirty="0"/>
              <a:t> is used for collecting and shipping log files. </a:t>
            </a:r>
            <a:r>
              <a:rPr lang="en-US" b="0" dirty="0" err="1"/>
              <a:t>Filebeat</a:t>
            </a:r>
            <a:r>
              <a:rPr lang="en-US" b="0" dirty="0"/>
              <a:t> can be installed on almost any operating system, including as a Docker container, and also comes with internal modules for specific platforms such as Apache, MySQL, Docker and more, containing default configurations and Kibana objects for these platforms.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type of beats</a:t>
            </a:r>
          </a:p>
        </p:txBody>
      </p:sp>
    </p:spTree>
    <p:extLst>
      <p:ext uri="{BB962C8B-B14F-4D97-AF65-F5344CB8AC3E}">
        <p14:creationId xmlns:p14="http://schemas.microsoft.com/office/powerpoint/2010/main" val="3155689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35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solidFill>
                  <a:schemeClr val="tx2"/>
                </a:solidFill>
              </a:rPr>
              <a:t>Packetbeat</a:t>
            </a:r>
            <a:endParaRPr lang="en-US" b="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US" b="0" dirty="0"/>
              <a:t>     </a:t>
            </a:r>
          </a:p>
          <a:p>
            <a:pPr>
              <a:buNone/>
            </a:pPr>
            <a:r>
              <a:rPr lang="en-US" b="0" dirty="0"/>
              <a:t>A network packet analyzer, </a:t>
            </a:r>
            <a:r>
              <a:rPr lang="en-US" b="0" dirty="0" err="1"/>
              <a:t>Packetbeat</a:t>
            </a:r>
            <a:r>
              <a:rPr lang="en-US" b="0" dirty="0"/>
              <a:t> was the first beat introduced. </a:t>
            </a:r>
            <a:r>
              <a:rPr lang="en-US" b="0" dirty="0" err="1"/>
              <a:t>Packetbeat</a:t>
            </a:r>
            <a:r>
              <a:rPr lang="en-US" b="0" dirty="0"/>
              <a:t> captures network traffic between servers, and as such can be used for application and performance monitoring. </a:t>
            </a:r>
            <a:r>
              <a:rPr lang="en-US" b="0" dirty="0" err="1"/>
              <a:t>Packetbeat</a:t>
            </a:r>
            <a:r>
              <a:rPr lang="en-US" b="0" dirty="0"/>
              <a:t> can be installed on the server being monitored or on its own dedicated server.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/>
              <a:t>Metricbeat</a:t>
            </a:r>
            <a:r>
              <a:rPr lang="en-US" b="0" dirty="0"/>
              <a:t> – system and services metrics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/>
              <a:t>Winlogbeat</a:t>
            </a:r>
            <a:r>
              <a:rPr lang="en-US" b="0" dirty="0"/>
              <a:t> – Windows event logs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type of beats</a:t>
            </a:r>
          </a:p>
        </p:txBody>
      </p:sp>
    </p:spTree>
    <p:extLst>
      <p:ext uri="{BB962C8B-B14F-4D97-AF65-F5344CB8AC3E}">
        <p14:creationId xmlns:p14="http://schemas.microsoft.com/office/powerpoint/2010/main" val="161501029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36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solidFill>
                  <a:schemeClr val="tx2"/>
                </a:solidFill>
              </a:rPr>
              <a:t>Metricbeat</a:t>
            </a:r>
            <a:endParaRPr lang="en-US" b="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US" b="0" dirty="0"/>
              <a:t>     </a:t>
            </a:r>
          </a:p>
          <a:p>
            <a:pPr>
              <a:buNone/>
            </a:pPr>
            <a:r>
              <a:rPr lang="en-US" b="0" dirty="0" err="1"/>
              <a:t>Metricbeat</a:t>
            </a:r>
            <a:r>
              <a:rPr lang="en-US" b="0" dirty="0"/>
              <a:t> collects ships various system-level metrics for various systems and platforms. Like </a:t>
            </a:r>
            <a:r>
              <a:rPr lang="en-US" b="0" dirty="0" err="1"/>
              <a:t>Filebeat</a:t>
            </a:r>
            <a:r>
              <a:rPr lang="en-US" b="0" dirty="0"/>
              <a:t>, </a:t>
            </a:r>
            <a:r>
              <a:rPr lang="en-US" b="0" dirty="0" err="1"/>
              <a:t>Metricbeat</a:t>
            </a:r>
            <a:r>
              <a:rPr lang="en-US" b="0" dirty="0"/>
              <a:t> also supports internal modules for collecting statistics from specific platforms. You can configure the frequency by which </a:t>
            </a:r>
            <a:r>
              <a:rPr lang="en-US" b="0" dirty="0" err="1"/>
              <a:t>Metricbeat</a:t>
            </a:r>
            <a:r>
              <a:rPr lang="en-US" b="0" dirty="0"/>
              <a:t> collects the metrics and what specific metrics to collect using these modules and sub-settings called </a:t>
            </a:r>
            <a:r>
              <a:rPr lang="en-US" b="0" dirty="0" err="1"/>
              <a:t>metricsets</a:t>
            </a:r>
            <a:r>
              <a:rPr lang="en-US" b="0" dirty="0"/>
              <a:t>. </a:t>
            </a:r>
            <a:r>
              <a:rPr lang="en-US" b="0" dirty="0" err="1"/>
              <a:t>Metricbeat</a:t>
            </a:r>
            <a:r>
              <a:rPr lang="en-US" b="0" dirty="0"/>
              <a:t> – system and services metrics</a:t>
            </a:r>
          </a:p>
          <a:p>
            <a:pPr>
              <a:buNone/>
            </a:pPr>
            <a:endParaRPr lang="en-US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type of beats</a:t>
            </a:r>
          </a:p>
        </p:txBody>
      </p:sp>
    </p:spTree>
    <p:extLst>
      <p:ext uri="{BB962C8B-B14F-4D97-AF65-F5344CB8AC3E}">
        <p14:creationId xmlns:p14="http://schemas.microsoft.com/office/powerpoint/2010/main" val="12970749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37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solidFill>
                  <a:schemeClr val="tx2"/>
                </a:solidFill>
              </a:rPr>
              <a:t>Winlogbeat</a:t>
            </a:r>
            <a:endParaRPr lang="en-US" b="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US" b="0" dirty="0"/>
              <a:t>     </a:t>
            </a:r>
          </a:p>
          <a:p>
            <a:pPr>
              <a:buNone/>
            </a:pPr>
            <a:r>
              <a:rPr lang="en-US" b="0" dirty="0" err="1"/>
              <a:t>Winlogbeat</a:t>
            </a:r>
            <a:r>
              <a:rPr lang="en-US" b="0" dirty="0"/>
              <a:t> will only interest Windows sysadmins or engineers as it is a beat designed specifically for collecting Windows Event logs. It can be used to analyze security events, updates installed, and so forth.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type of beats</a:t>
            </a:r>
          </a:p>
        </p:txBody>
      </p:sp>
    </p:spTree>
    <p:extLst>
      <p:ext uri="{BB962C8B-B14F-4D97-AF65-F5344CB8AC3E}">
        <p14:creationId xmlns:p14="http://schemas.microsoft.com/office/powerpoint/2010/main" val="264223651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38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solidFill>
                  <a:schemeClr val="tx2"/>
                </a:solidFill>
              </a:rPr>
              <a:t>Auditbeat</a:t>
            </a:r>
            <a:endParaRPr lang="en-US" b="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US" b="0" dirty="0"/>
              <a:t>     </a:t>
            </a:r>
          </a:p>
          <a:p>
            <a:pPr>
              <a:buNone/>
            </a:pPr>
            <a:r>
              <a:rPr lang="en-US" b="0" dirty="0" err="1"/>
              <a:t>Auditbeat</a:t>
            </a:r>
            <a:r>
              <a:rPr lang="en-US" b="0" dirty="0"/>
              <a:t> can be used for auditing user and process activity on your Linux servers. Similar to other traditional system auditing tools (</a:t>
            </a:r>
            <a:r>
              <a:rPr lang="en-US" b="0" dirty="0" err="1"/>
              <a:t>systemd</a:t>
            </a:r>
            <a:r>
              <a:rPr lang="en-US" b="0" dirty="0"/>
              <a:t>, </a:t>
            </a:r>
            <a:r>
              <a:rPr lang="en-US" b="0" dirty="0" err="1"/>
              <a:t>auditd</a:t>
            </a:r>
            <a:r>
              <a:rPr lang="en-US" b="0" dirty="0"/>
              <a:t>), </a:t>
            </a:r>
            <a:r>
              <a:rPr lang="en-US" b="0" dirty="0" err="1"/>
              <a:t>Auditbeat</a:t>
            </a:r>
            <a:r>
              <a:rPr lang="en-US" b="0" dirty="0"/>
              <a:t> can be used to identify security breaches — file changes, configuration changes, malicious behavior, etc. 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type of beats</a:t>
            </a:r>
          </a:p>
        </p:txBody>
      </p:sp>
    </p:spTree>
    <p:extLst>
      <p:ext uri="{BB962C8B-B14F-4D97-AF65-F5344CB8AC3E}">
        <p14:creationId xmlns:p14="http://schemas.microsoft.com/office/powerpoint/2010/main" val="12255364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39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 err="1">
                <a:solidFill>
                  <a:schemeClr val="tx2"/>
                </a:solidFill>
              </a:rPr>
              <a:t>Functionbeat</a:t>
            </a:r>
            <a:endParaRPr lang="en-US" b="0" dirty="0">
              <a:solidFill>
                <a:schemeClr val="tx2"/>
              </a:solidFill>
            </a:endParaRPr>
          </a:p>
          <a:p>
            <a:pPr>
              <a:buNone/>
            </a:pPr>
            <a:r>
              <a:rPr lang="en-US" b="0" dirty="0"/>
              <a:t>     </a:t>
            </a:r>
          </a:p>
          <a:p>
            <a:pPr>
              <a:buNone/>
            </a:pPr>
            <a:r>
              <a:rPr lang="en-US" b="0" dirty="0" err="1"/>
              <a:t>Functionbeat</a:t>
            </a:r>
            <a:r>
              <a:rPr lang="en-US" b="0" dirty="0"/>
              <a:t> is defined as a “serverless” shipper that can be deployed as a function to collect and ship data into the ELK Stack. Designed for monitoring cloud environments, </a:t>
            </a:r>
            <a:r>
              <a:rPr lang="en-US" b="0" dirty="0" err="1"/>
              <a:t>Functionbeat</a:t>
            </a:r>
            <a:r>
              <a:rPr lang="en-US" b="0" dirty="0"/>
              <a:t> is currently tailored for Amazon setups and can be deployed as an Amazon Lambda function to collect data from Amazon CloudWatch, Kinesis and SQS.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Beats?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Different type of beats</a:t>
            </a:r>
          </a:p>
        </p:txBody>
      </p:sp>
    </p:spTree>
    <p:extLst>
      <p:ext uri="{BB962C8B-B14F-4D97-AF65-F5344CB8AC3E}">
        <p14:creationId xmlns:p14="http://schemas.microsoft.com/office/powerpoint/2010/main" val="2389950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F3EE6B-9592-4ACF-8464-065788EB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B4E79-43DA-4125-A0C1-9D482269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59457-30AB-4EFD-BE2A-33F8311B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2AB43-5F25-4AB3-8EE3-71646CD1E2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b="0" dirty="0"/>
              <a:t>Log Analysis is the process of analyzing the computer / machine generated data for</a:t>
            </a:r>
          </a:p>
          <a:p>
            <a:pPr>
              <a:buNone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Issue Debugging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Security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Internet of Things &amp; Debugging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Predictive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Performance Analysis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C53B9-9C8C-4416-847A-CFF24BBE40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84BFD3A-E4A9-4CD9-BF35-30D23ED23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A67EB2A-B85A-490A-AF41-5F1A083F1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Log Analysis</a:t>
            </a:r>
          </a:p>
        </p:txBody>
      </p:sp>
    </p:spTree>
    <p:extLst>
      <p:ext uri="{BB962C8B-B14F-4D97-AF65-F5344CB8AC3E}">
        <p14:creationId xmlns:p14="http://schemas.microsoft.com/office/powerpoint/2010/main" val="76921314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17488A-8614-47CC-BAAF-717071174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40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F6F19-2ED8-4CCF-800C-A922263C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FBC5D-77FC-4921-AFEB-D73926FF1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9E3F4DB-2DC3-45CA-AC18-4AB3DC837D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8FF0C20-ACBB-49BB-9E66-6ACB69C28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786FBA-1CF1-48E5-92D3-D2F2D7575F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LOG Format Pattern</a:t>
            </a:r>
          </a:p>
        </p:txBody>
      </p:sp>
    </p:spTree>
    <p:extLst>
      <p:ext uri="{BB962C8B-B14F-4D97-AF65-F5344CB8AC3E}">
        <p14:creationId xmlns:p14="http://schemas.microsoft.com/office/powerpoint/2010/main" val="25867210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41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8391708" cy="3283744"/>
          </a:xfrm>
        </p:spPr>
        <p:txBody>
          <a:bodyPr/>
          <a:lstStyle/>
          <a:p>
            <a:pPr>
              <a:buNone/>
            </a:pPr>
            <a:r>
              <a:rPr lang="en-US" sz="1600" b="0" dirty="0"/>
              <a:t>A proper log message format is very import to for us to perform troubleshooting.  Here are the key elements we must include in the API log message</a:t>
            </a:r>
          </a:p>
          <a:p>
            <a:pPr>
              <a:buNone/>
            </a:pPr>
            <a:r>
              <a:rPr lang="en-US" b="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Correlation ID. An unique ID able to link up all end to end service requests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Date and time. It doesn't have to be UTC as long as the </a:t>
            </a:r>
            <a:r>
              <a:rPr lang="en-US" sz="1200" b="0" dirty="0" err="1"/>
              <a:t>timezone</a:t>
            </a:r>
            <a:r>
              <a:rPr lang="en-US" sz="1200" b="0" dirty="0"/>
              <a:t> is the same for everyone that needs to look at the logs.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The service name or code, so that you can differentiate which logs are from which microservice.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The function, class, or file name where the error occurred so that you don't have to guess where the problem 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User-agent of the application so that you know which browsers or users are having issues.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External service interaction names-you'll know which call to the DB was the one with the problem.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The IP address of the server and client request. This information will make it easy to spot an unhealthy server or identify a </a:t>
            </a:r>
            <a:r>
              <a:rPr lang="en-US" sz="1200" b="0" dirty="0">
                <a:hlinkClick r:id="rId2"/>
              </a:rPr>
              <a:t>DDoS attack</a:t>
            </a:r>
            <a:r>
              <a:rPr lang="en-US" sz="1200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HTTP code to get more semantics of the error. These codes will be useful to create alerts.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Stack errors. You could pass the exception object as a parameter to the logging library.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b="0" dirty="0"/>
          </a:p>
          <a:p>
            <a:pPr>
              <a:buNone/>
            </a:pPr>
            <a:endParaRPr lang="en-US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 Format Pattern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0004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42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8391708" cy="3283744"/>
          </a:xfrm>
        </p:spPr>
        <p:txBody>
          <a:bodyPr/>
          <a:lstStyle/>
          <a:p>
            <a:pPr>
              <a:buNone/>
            </a:pPr>
            <a:r>
              <a:rPr lang="en-US" sz="1600" b="0" dirty="0"/>
              <a:t>Suggest to use JSON as the structure of the log message</a:t>
            </a:r>
          </a:p>
          <a:p>
            <a:pPr>
              <a:buNone/>
            </a:pPr>
            <a:r>
              <a:rPr lang="en-US" b="0" dirty="0"/>
              <a:t>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Correlation ID. An unique ID able to link up all end to end service requests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Date and time. It doesn't have to be UTC as long as the </a:t>
            </a:r>
            <a:r>
              <a:rPr lang="en-US" sz="1200" b="0" dirty="0" err="1"/>
              <a:t>timezone</a:t>
            </a:r>
            <a:r>
              <a:rPr lang="en-US" sz="1200" b="0" dirty="0"/>
              <a:t> is the same for everyone that needs to look at the logs.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The service name or code, so that you can differentiate which logs are from which microservice.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The function, class, or file name where the error occurred so that you don't have to guess where the problem is.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Log Level. Indicate the logging level such as warn, info, error, debug.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User-agent of the application so that you know which browsers or users are having issues.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External service interaction names-you'll know which call to the DB was the one with the problem.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The IP address of the server and client request. This information will make it easy to spot an unhealthy server or identify a </a:t>
            </a:r>
            <a:r>
              <a:rPr lang="en-US" sz="1200" b="0" dirty="0">
                <a:hlinkClick r:id="rId2"/>
              </a:rPr>
              <a:t>DDoS attack</a:t>
            </a:r>
            <a:r>
              <a:rPr lang="en-US" sz="1200" b="0" dirty="0"/>
              <a:t>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HTTP code to get more semantics of the error. These codes will be useful to create alerts.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200" b="0" dirty="0"/>
              <a:t>Stack errors. You could pass the exception object as a parameter to the logging library.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1200" b="0" dirty="0"/>
          </a:p>
          <a:p>
            <a:pPr>
              <a:buNone/>
            </a:pPr>
            <a:endParaRPr lang="en-US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 Format Pattern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Sample Log Pattern</a:t>
            </a:r>
          </a:p>
        </p:txBody>
      </p:sp>
    </p:spTree>
    <p:extLst>
      <p:ext uri="{BB962C8B-B14F-4D97-AF65-F5344CB8AC3E}">
        <p14:creationId xmlns:p14="http://schemas.microsoft.com/office/powerpoint/2010/main" val="211812075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43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 Format Pattern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Sample Code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9089DE6-C26D-4A88-BB86-B80B190FD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00" y="1133061"/>
            <a:ext cx="8583805" cy="3898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07640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44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 Format Pattern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Log configuration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3D6809D-52C1-4EC0-B3F7-B47181B844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300" y="1483149"/>
            <a:ext cx="8343115" cy="2435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59879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54BB98-F9A3-468A-9B90-79C256D74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45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B49B30-A09C-4D73-BD64-061705215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AF5724-CE16-4775-83D6-008FF0CCD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FA8075B-E57D-4FB9-A88A-29D828B60ED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E35E028-0BB3-48D3-8218-AB4225635F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8695B845-FB5D-4F6A-963B-C323FF222E4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Sample Code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41BE32F-E4A8-4251-87C1-9F89A258D9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Log Format Pattern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0BF0BA-DAB8-4083-B0D9-5C4276644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686" y="1262063"/>
            <a:ext cx="8386686" cy="2510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33831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517488A-8614-47CC-BAAF-717071174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46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8F6F19-2ED8-4CCF-800C-A922263C18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4FBC5D-77FC-4921-AFEB-D73926FF1D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9E3F4DB-2DC3-45CA-AC18-4AB3DC837D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58FF0C20-ACBB-49BB-9E66-6ACB69C28E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786FBA-1CF1-48E5-92D3-D2F2D7575FE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SPLUNK</a:t>
            </a:r>
          </a:p>
        </p:txBody>
      </p:sp>
    </p:spTree>
    <p:extLst>
      <p:ext uri="{BB962C8B-B14F-4D97-AF65-F5344CB8AC3E}">
        <p14:creationId xmlns:p14="http://schemas.microsoft.com/office/powerpoint/2010/main" val="241069171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47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05CC32-A11C-490C-849C-28A943B84B9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47664" y="1262063"/>
            <a:ext cx="7870600" cy="3283744"/>
          </a:xfrm>
        </p:spPr>
        <p:txBody>
          <a:bodyPr/>
          <a:lstStyle/>
          <a:p>
            <a:pPr>
              <a:buNone/>
            </a:pPr>
            <a:r>
              <a:rPr lang="en-US" b="0" dirty="0"/>
              <a:t>Known as the "Google for logfiles," Splunk is also marketed as a Security Information and Event Management (SIEM) solution, on top of being a log management and analysis platform. </a:t>
            </a:r>
          </a:p>
          <a:p>
            <a:pPr>
              <a:buNone/>
            </a:pPr>
            <a:endParaRPr lang="en-US" b="0" dirty="0"/>
          </a:p>
          <a:p>
            <a:pPr>
              <a:buNone/>
            </a:pPr>
            <a:r>
              <a:rPr lang="en-US" b="0" dirty="0"/>
              <a:t>The platform uses a proprietary search language called Search Processing Language (SPL) for traversing and executing contextual queries large data sets.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Splunk?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637388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FCB8229-8B16-4B02-9522-D56F45633B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48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4D1A6AB-4457-4AC6-91B6-93E2ED3BA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62343-B18A-4FDE-AA92-7BF25A24FB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E0DF609-20ED-4135-9F6E-25F61EFDE6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BEF9D810-1A9E-49F5-A0FB-814995603F5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Splunk?</a:t>
            </a:r>
          </a:p>
        </p:txBody>
      </p:sp>
      <p:sp>
        <p:nvSpPr>
          <p:cNvPr id="10" name="Subtitle 9">
            <a:extLst>
              <a:ext uri="{FF2B5EF4-FFF2-40B4-BE49-F238E27FC236}">
                <a16:creationId xmlns:a16="http://schemas.microsoft.com/office/drawing/2014/main" id="{7968D493-4F2C-4348-82C7-FA68124996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CA7DC58B-07F8-4223-898B-A30270EFA043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2292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92D3B0-2A3C-4B5D-AC16-A7702B238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5CA78C-89D7-439E-9D5C-A7712153866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940CED0-ECC6-43C7-ABB4-5F0E588147E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ACE99D-5527-4EC3-88DC-BCB97556AF8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6999049-CF64-48E3-ABE2-41229071B3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49849BF-BB02-4139-AA8D-13A9D1D9A56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4428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F3EE6B-9592-4ACF-8464-065788EB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5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B4E79-43DA-4125-A0C1-9D482269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59457-30AB-4EFD-BE2A-33F8311B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2AB43-5F25-4AB3-8EE3-71646CD1E2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None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Non-consistent log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Non-consistent time format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Decentralized logs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Expert knowledge requirement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C53B9-9C8C-4416-847A-CFF24BBE40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 dirty="0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84BFD3A-E4A9-4CD9-BF35-30D23ED23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A67EB2A-B85A-490A-AF41-5F1A083F1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Problems With Log Analysis</a:t>
            </a:r>
          </a:p>
        </p:txBody>
      </p:sp>
    </p:spTree>
    <p:extLst>
      <p:ext uri="{BB962C8B-B14F-4D97-AF65-F5344CB8AC3E}">
        <p14:creationId xmlns:p14="http://schemas.microsoft.com/office/powerpoint/2010/main" val="3259508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9090C7-45ED-4499-8308-85B9B1558B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6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F072AE7-3801-4333-9F4C-8238250A8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BF7B783-0D44-4508-9C45-90FAF1FC0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AC17176-9583-4843-9FEA-FC29224493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4F5BD7EB-4CA6-475B-BE1B-6BABF41248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A1DBCC84-D154-4EAE-B285-D3D7920BFCA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Introduction to ELK</a:t>
            </a:r>
          </a:p>
        </p:txBody>
      </p:sp>
    </p:spTree>
    <p:extLst>
      <p:ext uri="{BB962C8B-B14F-4D97-AF65-F5344CB8AC3E}">
        <p14:creationId xmlns:p14="http://schemas.microsoft.com/office/powerpoint/2010/main" val="32887081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F3EE6B-9592-4ACF-8464-065788EB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7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B4E79-43DA-4125-A0C1-9D482269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59457-30AB-4EFD-BE2A-33F8311B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2AB43-5F25-4AB3-8EE3-71646CD1E2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buNone/>
            </a:pPr>
            <a:r>
              <a:rPr lang="en-US" b="0" dirty="0"/>
              <a:t>The ELK Stack was a collection of three open-source products — </a:t>
            </a:r>
            <a:r>
              <a:rPr lang="en-US" dirty="0"/>
              <a:t>Elasticsearch</a:t>
            </a:r>
            <a:r>
              <a:rPr lang="en-US" b="0" dirty="0"/>
              <a:t>, </a:t>
            </a:r>
            <a:r>
              <a:rPr lang="en-US" dirty="0"/>
              <a:t>Logstash</a:t>
            </a:r>
            <a:r>
              <a:rPr lang="en-US" b="0" dirty="0"/>
              <a:t>, and </a:t>
            </a:r>
            <a:r>
              <a:rPr lang="en-US" dirty="0"/>
              <a:t>Kibana</a:t>
            </a:r>
            <a:r>
              <a:rPr lang="en-US" b="0" dirty="0"/>
              <a:t> — all developed, managed and maintained by </a:t>
            </a:r>
            <a:r>
              <a:rPr lang="en-US" b="0" dirty="0">
                <a:hlinkClick r:id="rId2"/>
              </a:rPr>
              <a:t>Elastic</a:t>
            </a:r>
            <a:r>
              <a:rPr lang="en-US" b="0" dirty="0"/>
              <a:t>. The introduction and subsequent addition of </a:t>
            </a:r>
            <a:r>
              <a:rPr lang="en-US" dirty="0"/>
              <a:t>Beats</a:t>
            </a:r>
            <a:r>
              <a:rPr lang="en-US" b="0" dirty="0"/>
              <a:t> turned the stack into a four legged project and led to a renaming of the stack as the Elastic Stack.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C53B9-9C8C-4416-847A-CFF24BBE40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84BFD3A-E4A9-4CD9-BF35-30D23ED23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A67EB2A-B85A-490A-AF41-5F1A083F1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ELK?</a:t>
            </a:r>
          </a:p>
        </p:txBody>
      </p:sp>
    </p:spTree>
    <p:extLst>
      <p:ext uri="{BB962C8B-B14F-4D97-AF65-F5344CB8AC3E}">
        <p14:creationId xmlns:p14="http://schemas.microsoft.com/office/powerpoint/2010/main" val="1771855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F3EE6B-9592-4ACF-8464-065788EBF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8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5B4E79-43DA-4125-A0C1-9D482269D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159457-30AB-4EFD-BE2A-33F8311B4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32AB43-5F25-4AB3-8EE3-71646CD1E2D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E</a:t>
            </a:r>
            <a:r>
              <a:rPr lang="en-US" b="0" dirty="0">
                <a:solidFill>
                  <a:schemeClr val="tx2"/>
                </a:solidFill>
              </a:rPr>
              <a:t>lasticsearch</a:t>
            </a:r>
            <a:r>
              <a:rPr lang="en-US" b="0" dirty="0"/>
              <a:t> is an open source, full-text search and analysis engine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L</a:t>
            </a:r>
            <a:r>
              <a:rPr lang="en-US" b="0" dirty="0">
                <a:solidFill>
                  <a:schemeClr val="tx2"/>
                </a:solidFill>
              </a:rPr>
              <a:t>ogstash</a:t>
            </a:r>
            <a:r>
              <a:rPr lang="en-US" b="0" dirty="0"/>
              <a:t> is a log aggregator that collects data from various input sources then ships the data to various supported output destinations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2"/>
                </a:solidFill>
              </a:rPr>
              <a:t>K</a:t>
            </a:r>
            <a:r>
              <a:rPr lang="en-US" b="0" dirty="0">
                <a:solidFill>
                  <a:schemeClr val="tx2"/>
                </a:solidFill>
              </a:rPr>
              <a:t>ibana</a:t>
            </a:r>
            <a:r>
              <a:rPr lang="en-US" b="0" dirty="0"/>
              <a:t> is a visualization layer that works on top of Elasticsearch, providing users with the ability to analyze and visualize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chemeClr val="tx2"/>
                </a:solidFill>
              </a:rPr>
              <a:t>Beats</a:t>
            </a:r>
            <a:r>
              <a:rPr lang="en-US" b="0" dirty="0"/>
              <a:t> are lightweight agents that are installed on edge hosts to collect different types of data for forwarding into the stack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0EC53B9-9C8C-4416-847A-CFF24BBE409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784BFD3A-E4A9-4CD9-BF35-30D23ED230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8A67EB2A-B85A-490A-AF41-5F1A083F1A5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What is ELK?</a:t>
            </a:r>
          </a:p>
        </p:txBody>
      </p:sp>
    </p:spTree>
    <p:extLst>
      <p:ext uri="{BB962C8B-B14F-4D97-AF65-F5344CB8AC3E}">
        <p14:creationId xmlns:p14="http://schemas.microsoft.com/office/powerpoint/2010/main" val="3399407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21AB2C-B247-4531-BE68-7C6393BA1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65A074-71B0-1C47-A455-7677837C124E}" type="slidenum">
              <a:rPr lang="it-IT" smtClean="0"/>
              <a:pPr/>
              <a:t>9</a:t>
            </a:fld>
            <a:endParaRPr lang="it-I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EF0781-09DA-4D2A-A712-A6DA1F7F5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it-IT"/>
              <a:t>16 April 2020</a:t>
            </a:r>
            <a:endParaRPr lang="it-I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1D7EC8-03ED-4C1C-9876-487F9E369C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ELK</a:t>
            </a:r>
            <a:endParaRPr lang="it-IT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F944AD-B37D-47DF-9D41-1BE39C85C4B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It fulfills a need in the log management and analytics space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A powerful platform that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b="0" dirty="0"/>
              <a:t>collects and processes data from multiple data sources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b="0" dirty="0"/>
              <a:t>stores that data in one centralized data store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r>
              <a:rPr lang="en-US" b="0" dirty="0"/>
              <a:t>provides a set of tools to analyze the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b="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0" dirty="0"/>
              <a:t>Fits into modern architecture like microservices, containers</a:t>
            </a:r>
          </a:p>
          <a:p>
            <a:pPr marL="685800" indent="-342900">
              <a:buFont typeface="Arial" panose="020B0604020202020204" pitchFamily="34" charset="0"/>
              <a:buChar char="•"/>
            </a:pPr>
            <a:endParaRPr lang="en-US" b="0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EE66C3E-907E-46C7-90C6-F8672816CBA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64C113A-E889-408C-B485-E2DE252F5DD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D72F7465-C124-4530-A494-BAA7833D7F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is ELK so popular?</a:t>
            </a:r>
          </a:p>
        </p:txBody>
      </p:sp>
    </p:spTree>
    <p:extLst>
      <p:ext uri="{BB962C8B-B14F-4D97-AF65-F5344CB8AC3E}">
        <p14:creationId xmlns:p14="http://schemas.microsoft.com/office/powerpoint/2010/main" val="97916347"/>
      </p:ext>
    </p:extLst>
  </p:cSld>
  <p:clrMapOvr>
    <a:masterClrMapping/>
  </p:clrMapOvr>
</p:sld>
</file>

<file path=ppt/theme/theme1.xml><?xml version="1.0" encoding="utf-8"?>
<a:theme xmlns:a="http://schemas.openxmlformats.org/drawingml/2006/main" name="04_G_PPT_Template_16.9">
  <a:themeElements>
    <a:clrScheme name="Generali_colori_C">
      <a:dk1>
        <a:sysClr val="windowText" lastClr="000000"/>
      </a:dk1>
      <a:lt1>
        <a:sysClr val="window" lastClr="FFFFFF"/>
      </a:lt1>
      <a:dk2>
        <a:srgbClr val="BD2027"/>
      </a:dk2>
      <a:lt2>
        <a:srgbClr val="FEEEE6"/>
      </a:lt2>
      <a:accent1>
        <a:srgbClr val="BD2027"/>
      </a:accent1>
      <a:accent2>
        <a:srgbClr val="C25439"/>
      </a:accent2>
      <a:accent3>
        <a:srgbClr val="E9B09A"/>
      </a:accent3>
      <a:accent4>
        <a:srgbClr val="5C5D5F"/>
      </a:accent4>
      <a:accent5>
        <a:srgbClr val="CFD0D2"/>
      </a:accent5>
      <a:accent6>
        <a:srgbClr val="A1A3A4"/>
      </a:accent6>
      <a:hlink>
        <a:srgbClr val="BD2027"/>
      </a:hlink>
      <a:folHlink>
        <a:srgbClr val="C25439"/>
      </a:folHlink>
    </a:clrScheme>
    <a:fontScheme name="BE_typografia">
      <a:majorFont>
        <a:latin typeface="Arial Regular"/>
        <a:ea typeface="Arial Italic"/>
        <a:cs typeface=""/>
      </a:majorFont>
      <a:minorFont>
        <a:latin typeface="Arial Regular"/>
        <a:ea typeface="Arial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BCF753C9CCAD4BB7002EFF7B16FFCA" ma:contentTypeVersion="2" ma:contentTypeDescription="Create a new document." ma:contentTypeScope="" ma:versionID="974dfa480e83b5ec04d28d57185c8fc0">
  <xsd:schema xmlns:xsd="http://www.w3.org/2001/XMLSchema" xmlns:xs="http://www.w3.org/2001/XMLSchema" xmlns:p="http://schemas.microsoft.com/office/2006/metadata/properties" xmlns:ns2="ffa1a2d8-ace4-49fd-b33c-1041352ab9e4" targetNamespace="http://schemas.microsoft.com/office/2006/metadata/properties" ma:root="true" ma:fieldsID="f121f6905c8d250cb4e73b22950033d8" ns2:_="">
    <xsd:import namespace="ffa1a2d8-ace4-49fd-b33c-1041352ab9e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fa1a2d8-ace4-49fd-b33c-1041352ab9e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5F4724-A406-4CDE-9003-F243CF31566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8843718-0C04-4378-B6F2-2A0316D91C4A}">
  <ds:schemaRefs>
    <ds:schemaRef ds:uri="http://purl.org/dc/terms/"/>
    <ds:schemaRef ds:uri="http://www.w3.org/XML/1998/namespace"/>
    <ds:schemaRef ds:uri="http://schemas.microsoft.com/office/2006/documentManagement/types"/>
    <ds:schemaRef ds:uri="6ba9d453-e847-4fbf-8534-f90f788e049a"/>
    <ds:schemaRef ds:uri="http://purl.org/dc/elements/1.1/"/>
    <ds:schemaRef ds:uri="075e2cdc-077e-4505-bf01-984002671eed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15906E76-9E7D-4CF0-84A7-B2B375CF6F7D}"/>
</file>

<file path=docProps/app.xml><?xml version="1.0" encoding="utf-8"?>
<Properties xmlns="http://schemas.openxmlformats.org/officeDocument/2006/extended-properties" xmlns:vt="http://schemas.openxmlformats.org/officeDocument/2006/docPropsVTypes">
  <TotalTime>3484</TotalTime>
  <Words>2242</Words>
  <Application>Microsoft Office PowerPoint</Application>
  <PresentationFormat>On-screen Show (16:9)</PresentationFormat>
  <Paragraphs>417</Paragraphs>
  <Slides>49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Arial Regular</vt:lpstr>
      <vt:lpstr>Lucida Grande</vt:lpstr>
      <vt:lpstr>Arial</vt:lpstr>
      <vt:lpstr>Arial</vt:lpstr>
      <vt:lpstr>Calibri</vt:lpstr>
      <vt:lpstr>Wingdings</vt:lpstr>
      <vt:lpstr>04_G_PPT_Template_16.9</vt:lpstr>
      <vt:lpstr>ELK Overview</vt:lpstr>
      <vt:lpstr>PowerPoint Presentation</vt:lpstr>
      <vt:lpstr>PowerPoint Presentation</vt:lpstr>
      <vt:lpstr>What is Log Analysis</vt:lpstr>
      <vt:lpstr>Problems With Log Analysis</vt:lpstr>
      <vt:lpstr>PowerPoint Presentation</vt:lpstr>
      <vt:lpstr>What is ELK?</vt:lpstr>
      <vt:lpstr>What is ELK?</vt:lpstr>
      <vt:lpstr>Why is ELK so popular?</vt:lpstr>
      <vt:lpstr>Classic Architecture for ELK Stack</vt:lpstr>
      <vt:lpstr>Modern Log Management Keys</vt:lpstr>
      <vt:lpstr>Sample Architecture for ELK Stack</vt:lpstr>
      <vt:lpstr>PowerPoint Presentation</vt:lpstr>
      <vt:lpstr>What is Elasticsearch?</vt:lpstr>
      <vt:lpstr>Basic Elasticsearch Concepts</vt:lpstr>
      <vt:lpstr>Basic Elasticsearch Concepts</vt:lpstr>
      <vt:lpstr>Basic Elasticsearch Concepts</vt:lpstr>
      <vt:lpstr>Elasticsearch Queries</vt:lpstr>
      <vt:lpstr>Elasticsearch Queries</vt:lpstr>
      <vt:lpstr>Elasticsearch REST API</vt:lpstr>
      <vt:lpstr>PowerPoint Presentation</vt:lpstr>
      <vt:lpstr>What is Logstash?</vt:lpstr>
      <vt:lpstr>Logstash Configuration</vt:lpstr>
      <vt:lpstr>Logstash Configuration - Example</vt:lpstr>
      <vt:lpstr>Logstash Configuration - Example</vt:lpstr>
      <vt:lpstr>PowerPoint Presentation</vt:lpstr>
      <vt:lpstr>What is Kibana?</vt:lpstr>
      <vt:lpstr>What is Kibana?</vt:lpstr>
      <vt:lpstr>What is Kibana?</vt:lpstr>
      <vt:lpstr>What is Kibana?</vt:lpstr>
      <vt:lpstr>What is Kibana?</vt:lpstr>
      <vt:lpstr>PowerPoint Presentation</vt:lpstr>
      <vt:lpstr>What is Beats?</vt:lpstr>
      <vt:lpstr>What is Beats?</vt:lpstr>
      <vt:lpstr>What is Beats?</vt:lpstr>
      <vt:lpstr>What is Beats?</vt:lpstr>
      <vt:lpstr>What is Beats?</vt:lpstr>
      <vt:lpstr>What is Beats?</vt:lpstr>
      <vt:lpstr>What is Beats?</vt:lpstr>
      <vt:lpstr>PowerPoint Presentation</vt:lpstr>
      <vt:lpstr>Log Format Pattern</vt:lpstr>
      <vt:lpstr>Log Format Pattern</vt:lpstr>
      <vt:lpstr>Log Format Pattern</vt:lpstr>
      <vt:lpstr>Log Format Pattern</vt:lpstr>
      <vt:lpstr>Log Format Pattern</vt:lpstr>
      <vt:lpstr>PowerPoint Presentation</vt:lpstr>
      <vt:lpstr>What is Splunk?</vt:lpstr>
      <vt:lpstr>What is Splunk?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ELK Overview</dc:title>
  <dc:creator>Lam, Jaicee H.</dc:creator>
  <cp:lastModifiedBy>Kwok, Jeffrey</cp:lastModifiedBy>
  <cp:revision>1</cp:revision>
  <dcterms:created xsi:type="dcterms:W3CDTF">2020-03-13T10:34:34Z</dcterms:created>
  <dcterms:modified xsi:type="dcterms:W3CDTF">2020-03-24T08:56:32Z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0x01010017BCF753C9CCAD4BB7002EFF7B16FFCA</vt:lpwstr>
  </property>
</Properties>
</file>